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24"/>
  </p:notesMasterIdLst>
  <p:sldIdLst>
    <p:sldId id="496" r:id="rId3"/>
    <p:sldId id="383" r:id="rId4"/>
    <p:sldId id="384" r:id="rId5"/>
    <p:sldId id="385" r:id="rId6"/>
    <p:sldId id="386" r:id="rId7"/>
    <p:sldId id="503" r:id="rId8"/>
    <p:sldId id="508" r:id="rId9"/>
    <p:sldId id="450" r:id="rId10"/>
    <p:sldId id="507" r:id="rId11"/>
    <p:sldId id="393" r:id="rId12"/>
    <p:sldId id="509" r:id="rId13"/>
    <p:sldId id="477" r:id="rId14"/>
    <p:sldId id="506" r:id="rId15"/>
    <p:sldId id="408" r:id="rId16"/>
    <p:sldId id="416" r:id="rId17"/>
    <p:sldId id="504" r:id="rId18"/>
    <p:sldId id="420" r:id="rId19"/>
    <p:sldId id="465" r:id="rId20"/>
    <p:sldId id="422" r:id="rId21"/>
    <p:sldId id="505" r:id="rId22"/>
    <p:sldId id="502" r:id="rId23"/>
  </p:sldIdLst>
  <p:sldSz cx="9144000" cy="6858000" type="screen4x3"/>
  <p:notesSz cx="7099300" cy="9398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30000"/>
      </a:spcAft>
      <a:buClr>
        <a:srgbClr val="006699"/>
      </a:buClr>
      <a:buFont typeface="Wingdings" pitchFamily="2" charset="2"/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CCFFCC"/>
    <a:srgbClr val="66FFCC"/>
    <a:srgbClr val="DDDDDD"/>
    <a:srgbClr val="006699"/>
    <a:srgbClr val="66FFFF"/>
    <a:srgbClr val="FFFF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85" autoAdjust="0"/>
    <p:restoredTop sz="98243" autoAdjust="0"/>
  </p:normalViewPr>
  <p:slideViewPr>
    <p:cSldViewPr snapToGrid="0">
      <p:cViewPr varScale="1">
        <p:scale>
          <a:sx n="77" d="100"/>
          <a:sy n="77" d="100"/>
        </p:scale>
        <p:origin x="-804" y="-90"/>
      </p:cViewPr>
      <p:guideLst>
        <p:guide orient="horz" pos="2953"/>
        <p:guide pos="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938" y="-84"/>
      </p:cViewPr>
      <p:guideLst>
        <p:guide orient="horz" pos="2960"/>
        <p:guide pos="2236"/>
      </p:guideLst>
    </p:cSldViewPr>
  </p:notesViewPr>
  <p:gridSpacing cx="78028800" cy="78028800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slide" Target="slides/slide11.xml" />
  <Relationship Id="rId18" Type="http://schemas.openxmlformats.org/officeDocument/2006/relationships/slide" Target="slides/slide16.xml" />
  <Relationship Id="rId26" Type="http://schemas.openxmlformats.org/officeDocument/2006/relationships/viewProps" Target="viewProps.xml" />
  <Relationship Id="rId3" Type="http://schemas.openxmlformats.org/officeDocument/2006/relationships/slide" Target="slides/slide1.xml" />
  <Relationship Id="rId21" Type="http://schemas.openxmlformats.org/officeDocument/2006/relationships/slide" Target="slides/slide19.xml" />
  <Relationship Id="rId7" Type="http://schemas.openxmlformats.org/officeDocument/2006/relationships/slide" Target="slides/slide5.xml" />
  <Relationship Id="rId12" Type="http://schemas.openxmlformats.org/officeDocument/2006/relationships/slide" Target="slides/slide10.xml" />
  <Relationship Id="rId17" Type="http://schemas.openxmlformats.org/officeDocument/2006/relationships/slide" Target="slides/slide15.xml" />
  <Relationship Id="rId25" Type="http://schemas.openxmlformats.org/officeDocument/2006/relationships/presProps" Target="presProps.xml" />
  <Relationship Id="rId2" Type="http://schemas.openxmlformats.org/officeDocument/2006/relationships/slideMaster" Target="slideMasters/slideMaster2.xml" />
  <Relationship Id="rId16" Type="http://schemas.openxmlformats.org/officeDocument/2006/relationships/slide" Target="slides/slide14.xml" />
  <Relationship Id="rId20" Type="http://schemas.openxmlformats.org/officeDocument/2006/relationships/slide" Target="slides/slide18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24" Type="http://schemas.openxmlformats.org/officeDocument/2006/relationships/notesMaster" Target="notesMasters/notesMaster1.xml" />
  <Relationship Id="rId5" Type="http://schemas.openxmlformats.org/officeDocument/2006/relationships/slide" Target="slides/slide3.xml" />
  <Relationship Id="rId15" Type="http://schemas.openxmlformats.org/officeDocument/2006/relationships/slide" Target="slides/slide13.xml" />
  <Relationship Id="rId23" Type="http://schemas.openxmlformats.org/officeDocument/2006/relationships/slide" Target="slides/slide21.xml" />
  <Relationship Id="rId28" Type="http://schemas.openxmlformats.org/officeDocument/2006/relationships/tableStyles" Target="tableStyles.xml" />
  <Relationship Id="rId10" Type="http://schemas.openxmlformats.org/officeDocument/2006/relationships/slide" Target="slides/slide8.xml" />
  <Relationship Id="rId19" Type="http://schemas.openxmlformats.org/officeDocument/2006/relationships/slide" Target="slides/slide17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slide" Target="slides/slide12.xml" />
  <Relationship Id="rId22" Type="http://schemas.openxmlformats.org/officeDocument/2006/relationships/slide" Target="slides/slide20.xml" />
  <Relationship Id="rId27" Type="http://schemas.openxmlformats.org/officeDocument/2006/relationships/theme" Target="theme/theme1.xml" />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C28A7-4450-4E01-96C9-2EDB1CAC94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B5CBCDB-EC49-47B2-AE11-95E554B401C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NATO HQ</a:t>
          </a:r>
        </a:p>
      </dgm:t>
    </dgm:pt>
    <dgm:pt modelId="{719FD5FD-F398-45AE-BFDE-D134E43B13FD}" type="parTrans" cxnId="{DC76FC3D-98DD-4828-941E-2BED51842C14}">
      <dgm:prSet/>
      <dgm:spPr/>
      <dgm:t>
        <a:bodyPr/>
        <a:lstStyle/>
        <a:p>
          <a:endParaRPr lang="en-US"/>
        </a:p>
      </dgm:t>
    </dgm:pt>
    <dgm:pt modelId="{4E73C8FD-846C-4BAB-9A79-F2AA606D066C}" type="sibTrans" cxnId="{DC76FC3D-98DD-4828-941E-2BED51842C14}">
      <dgm:prSet/>
      <dgm:spPr/>
      <dgm:t>
        <a:bodyPr/>
        <a:lstStyle/>
        <a:p>
          <a:endParaRPr lang="en-US"/>
        </a:p>
      </dgm:t>
    </dgm:pt>
    <dgm:pt modelId="{D1A541AC-1D34-487D-BC15-789E97CBD43B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Committees</a:t>
          </a:r>
        </a:p>
      </dgm:t>
    </dgm:pt>
    <dgm:pt modelId="{A9CEBAF8-FDA3-49B0-A445-5A9DA51819CF}" type="parTrans" cxnId="{1F624BE5-F476-49E1-96F6-3F787BCE9D7A}">
      <dgm:prSet/>
      <dgm:spPr/>
      <dgm:t>
        <a:bodyPr/>
        <a:lstStyle/>
        <a:p>
          <a:endParaRPr lang="en-US"/>
        </a:p>
      </dgm:t>
    </dgm:pt>
    <dgm:pt modelId="{C1634ACF-8521-4320-9A3A-973B1B8A083E}" type="sibTrans" cxnId="{1F624BE5-F476-49E1-96F6-3F787BCE9D7A}">
      <dgm:prSet/>
      <dgm:spPr/>
      <dgm:t>
        <a:bodyPr/>
        <a:lstStyle/>
        <a:p>
          <a:endParaRPr lang="en-US"/>
        </a:p>
      </dgm:t>
    </dgm:pt>
    <dgm:pt modelId="{BF0251B3-0A36-4831-85E6-2D8BC859D2D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SRB</a:t>
          </a:r>
        </a:p>
      </dgm:t>
    </dgm:pt>
    <dgm:pt modelId="{22C01C09-FFEC-45E2-BC0C-9AA638435708}" type="parTrans" cxnId="{8FD35F4D-802D-4426-871B-B388C6A74060}">
      <dgm:prSet/>
      <dgm:spPr/>
      <dgm:t>
        <a:bodyPr/>
        <a:lstStyle/>
        <a:p>
          <a:endParaRPr lang="en-US"/>
        </a:p>
      </dgm:t>
    </dgm:pt>
    <dgm:pt modelId="{BE184156-CC16-4378-B7C6-8ADAF8353005}" type="sibTrans" cxnId="{8FD35F4D-802D-4426-871B-B388C6A74060}">
      <dgm:prSet/>
      <dgm:spPr/>
      <dgm:t>
        <a:bodyPr/>
        <a:lstStyle/>
        <a:p>
          <a:endParaRPr lang="en-US"/>
        </a:p>
      </dgm:t>
    </dgm:pt>
    <dgm:pt modelId="{3B1584AD-E7C4-48C5-80A9-F94586BDD12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IC</a:t>
          </a:r>
        </a:p>
      </dgm:t>
    </dgm:pt>
    <dgm:pt modelId="{0F233A27-AF5E-4C19-ACFE-2772BEF9BF4B}" type="parTrans" cxnId="{DEDBC0AC-D0B8-48E3-9BC4-B569B6CE9B9E}">
      <dgm:prSet/>
      <dgm:spPr/>
      <dgm:t>
        <a:bodyPr/>
        <a:lstStyle/>
        <a:p>
          <a:endParaRPr lang="en-US"/>
        </a:p>
      </dgm:t>
    </dgm:pt>
    <dgm:pt modelId="{002F3BCB-1282-4F6F-A794-BDE2A52042A3}" type="sibTrans" cxnId="{DEDBC0AC-D0B8-48E3-9BC4-B569B6CE9B9E}">
      <dgm:prSet/>
      <dgm:spPr/>
      <dgm:t>
        <a:bodyPr/>
        <a:lstStyle/>
        <a:p>
          <a:endParaRPr lang="en-US"/>
        </a:p>
      </dgm:t>
    </dgm:pt>
    <dgm:pt modelId="{E5336C3D-3ADC-464E-9559-1F2F829868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MC</a:t>
          </a:r>
        </a:p>
      </dgm:t>
    </dgm:pt>
    <dgm:pt modelId="{CE7CE5D0-66DE-4906-82F2-CA0138D4BFCC}" type="parTrans" cxnId="{980582E1-C670-45BA-B8A4-2622D1768424}">
      <dgm:prSet/>
      <dgm:spPr/>
      <dgm:t>
        <a:bodyPr/>
        <a:lstStyle/>
        <a:p>
          <a:endParaRPr lang="en-US"/>
        </a:p>
      </dgm:t>
    </dgm:pt>
    <dgm:pt modelId="{43599019-2BEA-4B0D-B8BF-8274C361CEDF}" type="sibTrans" cxnId="{980582E1-C670-45BA-B8A4-2622D1768424}">
      <dgm:prSet/>
      <dgm:spPr/>
      <dgm:t>
        <a:bodyPr/>
        <a:lstStyle/>
        <a:p>
          <a:endParaRPr lang="en-US"/>
        </a:p>
      </dgm:t>
    </dgm:pt>
    <dgm:pt modelId="{63401E44-F72B-4E2E-AD45-B14D620DA0D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WGNTE</a:t>
          </a:r>
        </a:p>
      </dgm:t>
    </dgm:pt>
    <dgm:pt modelId="{D3AA3DEA-93E7-4594-B9A6-493802014878}" type="parTrans" cxnId="{5BB28906-FA18-4406-AE8E-EA8DDE57EB2D}">
      <dgm:prSet/>
      <dgm:spPr/>
      <dgm:t>
        <a:bodyPr/>
        <a:lstStyle/>
        <a:p>
          <a:endParaRPr lang="en-US"/>
        </a:p>
      </dgm:t>
    </dgm:pt>
    <dgm:pt modelId="{08728828-B613-44D4-93D0-6471EB556F59}" type="sibTrans" cxnId="{5BB28906-FA18-4406-AE8E-EA8DDE57EB2D}">
      <dgm:prSet/>
      <dgm:spPr/>
      <dgm:t>
        <a:bodyPr/>
        <a:lstStyle/>
        <a:p>
          <a:endParaRPr lang="en-US"/>
        </a:p>
      </dgm:t>
    </dgm:pt>
    <dgm:pt modelId="{FC685F17-84B6-4BD3-BD51-2DF33F77D5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NACMA</a:t>
          </a:r>
        </a:p>
      </dgm:t>
    </dgm:pt>
    <dgm:pt modelId="{3F02A563-BB2F-41B3-9036-CE3A3745B8ED}" type="parTrans" cxnId="{2FF4A846-E199-4448-B6C7-7B80A2E79AD1}">
      <dgm:prSet/>
      <dgm:spPr/>
      <dgm:t>
        <a:bodyPr/>
        <a:lstStyle/>
        <a:p>
          <a:endParaRPr lang="en-US"/>
        </a:p>
      </dgm:t>
    </dgm:pt>
    <dgm:pt modelId="{3B231657-10E7-44EA-8CD8-91433602EBD0}" type="sibTrans" cxnId="{2FF4A846-E199-4448-B6C7-7B80A2E79AD1}">
      <dgm:prSet/>
      <dgm:spPr/>
      <dgm:t>
        <a:bodyPr/>
        <a:lstStyle/>
        <a:p>
          <a:endParaRPr lang="en-US"/>
        </a:p>
      </dgm:t>
    </dgm:pt>
    <dgm:pt modelId="{BBE143AC-12E1-4011-8237-0CF8549A253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NC3A</a:t>
          </a:r>
        </a:p>
      </dgm:t>
    </dgm:pt>
    <dgm:pt modelId="{CED58316-70A6-4E6A-9386-0F9F1F15E412}" type="parTrans" cxnId="{B4BA7E8A-008A-4941-B3E0-5CF07DD62792}">
      <dgm:prSet/>
      <dgm:spPr/>
      <dgm:t>
        <a:bodyPr/>
        <a:lstStyle/>
        <a:p>
          <a:endParaRPr lang="en-US"/>
        </a:p>
      </dgm:t>
    </dgm:pt>
    <dgm:pt modelId="{A40AACC1-DC67-4BE7-90A6-1658673AD185}" type="sibTrans" cxnId="{B4BA7E8A-008A-4941-B3E0-5CF07DD62792}">
      <dgm:prSet/>
      <dgm:spPr/>
      <dgm:t>
        <a:bodyPr/>
        <a:lstStyle/>
        <a:p>
          <a:endParaRPr lang="en-US"/>
        </a:p>
      </dgm:t>
    </dgm:pt>
    <dgm:pt modelId="{A6A63381-8343-4495-88B5-CA6380BC49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NCSA</a:t>
          </a:r>
        </a:p>
      </dgm:t>
    </dgm:pt>
    <dgm:pt modelId="{8732D344-F7C1-4327-A2EA-A0F3DE5E0DD8}" type="parTrans" cxnId="{D25B5652-487A-44F5-B331-1380A9534D8E}">
      <dgm:prSet/>
      <dgm:spPr/>
      <dgm:t>
        <a:bodyPr/>
        <a:lstStyle/>
        <a:p>
          <a:endParaRPr lang="en-US"/>
        </a:p>
      </dgm:t>
    </dgm:pt>
    <dgm:pt modelId="{C9121DF5-85A4-4BAA-9AC7-F0C41C905FD8}" type="sibTrans" cxnId="{D25B5652-487A-44F5-B331-1380A9534D8E}">
      <dgm:prSet/>
      <dgm:spPr/>
      <dgm:t>
        <a:bodyPr/>
        <a:lstStyle/>
        <a:p>
          <a:endParaRPr lang="en-US"/>
        </a:p>
      </dgm:t>
    </dgm:pt>
    <dgm:pt modelId="{073F0485-028A-4BF2-AD08-DAB3C91AA94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ACT</a:t>
          </a:r>
        </a:p>
      </dgm:t>
    </dgm:pt>
    <dgm:pt modelId="{854C4E27-062E-47F8-A4BE-B1358EE6BEE0}" type="parTrans" cxnId="{7E7181F1-94A9-4FBE-96E5-65414C3F6333}">
      <dgm:prSet/>
      <dgm:spPr/>
      <dgm:t>
        <a:bodyPr/>
        <a:lstStyle/>
        <a:p>
          <a:endParaRPr lang="en-US"/>
        </a:p>
      </dgm:t>
    </dgm:pt>
    <dgm:pt modelId="{D8C33F06-5C6D-4D98-85F9-B9AF8302616B}" type="sibTrans" cxnId="{7E7181F1-94A9-4FBE-96E5-65414C3F6333}">
      <dgm:prSet/>
      <dgm:spPr/>
      <dgm:t>
        <a:bodyPr/>
        <a:lstStyle/>
        <a:p>
          <a:endParaRPr lang="en-US"/>
        </a:p>
      </dgm:t>
    </dgm:pt>
    <dgm:pt modelId="{271BD97A-F9F4-4F31-BB23-530D0778F6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BICES</a:t>
          </a:r>
        </a:p>
      </dgm:t>
    </dgm:pt>
    <dgm:pt modelId="{8F3BECA2-6AE8-4A26-A217-6C6F41E9B3F2}" type="parTrans" cxnId="{0F7418EF-0C6B-4583-8E99-A8DD72F5D0AF}">
      <dgm:prSet/>
      <dgm:spPr/>
      <dgm:t>
        <a:bodyPr/>
        <a:lstStyle/>
        <a:p>
          <a:endParaRPr lang="en-US"/>
        </a:p>
      </dgm:t>
    </dgm:pt>
    <dgm:pt modelId="{C6B3F2F2-7D70-43CD-9C6F-AA8C0240CB72}" type="sibTrans" cxnId="{0F7418EF-0C6B-4583-8E99-A8DD72F5D0AF}">
      <dgm:prSet/>
      <dgm:spPr/>
      <dgm:t>
        <a:bodyPr/>
        <a:lstStyle/>
        <a:p>
          <a:endParaRPr lang="en-US"/>
        </a:p>
      </dgm:t>
    </dgm:pt>
    <dgm:pt modelId="{042E9290-F47D-4537-B097-3486AC1E2D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rPr>
            <a:t>NAMSA</a:t>
          </a:r>
        </a:p>
      </dgm:t>
    </dgm:pt>
    <dgm:pt modelId="{FEA16805-D575-46C1-9A41-1DECC730C54B}" type="parTrans" cxnId="{189F8A87-052D-4740-B36C-DC0746B39209}">
      <dgm:prSet/>
      <dgm:spPr/>
      <dgm:t>
        <a:bodyPr/>
        <a:lstStyle/>
        <a:p>
          <a:endParaRPr lang="en-US"/>
        </a:p>
      </dgm:t>
    </dgm:pt>
    <dgm:pt modelId="{29C7CCD7-8FA9-44D1-B898-A1B580523F68}" type="sibTrans" cxnId="{189F8A87-052D-4740-B36C-DC0746B39209}">
      <dgm:prSet/>
      <dgm:spPr/>
      <dgm:t>
        <a:bodyPr/>
        <a:lstStyle/>
        <a:p>
          <a:endParaRPr lang="en-US"/>
        </a:p>
      </dgm:t>
    </dgm:pt>
    <dgm:pt modelId="{4FC97394-AB69-4F0C-BF89-1F2583298A95}" type="pres">
      <dgm:prSet presAssocID="{317C28A7-4450-4E01-96C9-2EDB1CAC94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46426D1-C1E9-46F2-9E3F-A394D2870412}" type="pres">
      <dgm:prSet presAssocID="{7B5CBCDB-EC49-47B2-AE11-95E554B401C2}" presName="hierRoot1" presStyleCnt="0">
        <dgm:presLayoutVars>
          <dgm:hierBranch/>
        </dgm:presLayoutVars>
      </dgm:prSet>
      <dgm:spPr/>
    </dgm:pt>
    <dgm:pt modelId="{7A097BFF-2340-4E9F-98DF-986ABF00E360}" type="pres">
      <dgm:prSet presAssocID="{7B5CBCDB-EC49-47B2-AE11-95E554B401C2}" presName="rootComposite1" presStyleCnt="0"/>
      <dgm:spPr/>
    </dgm:pt>
    <dgm:pt modelId="{0D10F75F-78F0-4CE2-A7A2-1002BD31FBF9}" type="pres">
      <dgm:prSet presAssocID="{7B5CBCDB-EC49-47B2-AE11-95E554B401C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CEA298-BEF8-4DAD-B3A0-2B075AEE0C9C}" type="pres">
      <dgm:prSet presAssocID="{7B5CBCDB-EC49-47B2-AE11-95E554B401C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6ABF1CE6-5C13-44B6-BB86-716C0A2DA06E}" type="pres">
      <dgm:prSet presAssocID="{7B5CBCDB-EC49-47B2-AE11-95E554B401C2}" presName="hierChild2" presStyleCnt="0"/>
      <dgm:spPr/>
    </dgm:pt>
    <dgm:pt modelId="{77F4BEFF-D762-4C22-BE65-5A8A4BD5EE46}" type="pres">
      <dgm:prSet presAssocID="{3F02A563-BB2F-41B3-9036-CE3A3745B8ED}" presName="Name35" presStyleLbl="parChTrans1D2" presStyleIdx="0" presStyleCnt="7"/>
      <dgm:spPr/>
      <dgm:t>
        <a:bodyPr/>
        <a:lstStyle/>
        <a:p>
          <a:endParaRPr lang="en-US"/>
        </a:p>
      </dgm:t>
    </dgm:pt>
    <dgm:pt modelId="{055AFB41-9554-4B09-9374-250057547A2F}" type="pres">
      <dgm:prSet presAssocID="{FC685F17-84B6-4BD3-BD51-2DF33F77D588}" presName="hierRoot2" presStyleCnt="0">
        <dgm:presLayoutVars>
          <dgm:hierBranch val="r"/>
        </dgm:presLayoutVars>
      </dgm:prSet>
      <dgm:spPr/>
    </dgm:pt>
    <dgm:pt modelId="{BDF1D3D4-619B-4C9C-9415-DEE37A9326E7}" type="pres">
      <dgm:prSet presAssocID="{FC685F17-84B6-4BD3-BD51-2DF33F77D588}" presName="rootComposite" presStyleCnt="0"/>
      <dgm:spPr/>
    </dgm:pt>
    <dgm:pt modelId="{690078C4-AE1A-45F4-AB7B-43C4183CECD4}" type="pres">
      <dgm:prSet presAssocID="{FC685F17-84B6-4BD3-BD51-2DF33F77D588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7E27C0-6FB5-4D14-BE93-81CF6A9A2E94}" type="pres">
      <dgm:prSet presAssocID="{FC685F17-84B6-4BD3-BD51-2DF33F77D588}" presName="rootConnector" presStyleLbl="node2" presStyleIdx="0" presStyleCnt="6"/>
      <dgm:spPr/>
      <dgm:t>
        <a:bodyPr/>
        <a:lstStyle/>
        <a:p>
          <a:endParaRPr lang="en-US"/>
        </a:p>
      </dgm:t>
    </dgm:pt>
    <dgm:pt modelId="{E12B4056-F864-4FBA-8CD6-F53019CFA2DA}" type="pres">
      <dgm:prSet presAssocID="{FC685F17-84B6-4BD3-BD51-2DF33F77D588}" presName="hierChild4" presStyleCnt="0"/>
      <dgm:spPr/>
    </dgm:pt>
    <dgm:pt modelId="{3CDDB34B-BB68-4E14-85F3-5A7CCFC0DA18}" type="pres">
      <dgm:prSet presAssocID="{FC685F17-84B6-4BD3-BD51-2DF33F77D588}" presName="hierChild5" presStyleCnt="0"/>
      <dgm:spPr/>
    </dgm:pt>
    <dgm:pt modelId="{2A55F37A-F8A8-456A-810D-3DFA338C10FD}" type="pres">
      <dgm:prSet presAssocID="{FEA16805-D575-46C1-9A41-1DECC730C54B}" presName="Name35" presStyleLbl="parChTrans1D2" presStyleIdx="1" presStyleCnt="7"/>
      <dgm:spPr/>
      <dgm:t>
        <a:bodyPr/>
        <a:lstStyle/>
        <a:p>
          <a:endParaRPr lang="en-US"/>
        </a:p>
      </dgm:t>
    </dgm:pt>
    <dgm:pt modelId="{7300F895-4021-4E53-A1A7-8EA1E3C07436}" type="pres">
      <dgm:prSet presAssocID="{042E9290-F47D-4537-B097-3486AC1E2D5B}" presName="hierRoot2" presStyleCnt="0">
        <dgm:presLayoutVars>
          <dgm:hierBranch val="init"/>
        </dgm:presLayoutVars>
      </dgm:prSet>
      <dgm:spPr/>
    </dgm:pt>
    <dgm:pt modelId="{39B5429C-0C31-4A03-812F-D7E3133FE2BD}" type="pres">
      <dgm:prSet presAssocID="{042E9290-F47D-4537-B097-3486AC1E2D5B}" presName="rootComposite" presStyleCnt="0"/>
      <dgm:spPr/>
    </dgm:pt>
    <dgm:pt modelId="{AD442439-74FD-4273-B94A-2433039F2B2A}" type="pres">
      <dgm:prSet presAssocID="{042E9290-F47D-4537-B097-3486AC1E2D5B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B35854-19E6-49F5-9CD6-E37E73E29803}" type="pres">
      <dgm:prSet presAssocID="{042E9290-F47D-4537-B097-3486AC1E2D5B}" presName="rootConnector" presStyleLbl="node2" presStyleIdx="1" presStyleCnt="6"/>
      <dgm:spPr/>
      <dgm:t>
        <a:bodyPr/>
        <a:lstStyle/>
        <a:p>
          <a:endParaRPr lang="en-US"/>
        </a:p>
      </dgm:t>
    </dgm:pt>
    <dgm:pt modelId="{B400211D-FC8C-4751-B722-9D9E293A5F59}" type="pres">
      <dgm:prSet presAssocID="{042E9290-F47D-4537-B097-3486AC1E2D5B}" presName="hierChild4" presStyleCnt="0"/>
      <dgm:spPr/>
    </dgm:pt>
    <dgm:pt modelId="{586D86CD-EB23-44B4-99D2-B02877B0327B}" type="pres">
      <dgm:prSet presAssocID="{042E9290-F47D-4537-B097-3486AC1E2D5B}" presName="hierChild5" presStyleCnt="0"/>
      <dgm:spPr/>
    </dgm:pt>
    <dgm:pt modelId="{9021AC91-2621-43E3-91D0-50568CC10D02}" type="pres">
      <dgm:prSet presAssocID="{CED58316-70A6-4E6A-9386-0F9F1F15E412}" presName="Name35" presStyleLbl="parChTrans1D2" presStyleIdx="2" presStyleCnt="7"/>
      <dgm:spPr/>
      <dgm:t>
        <a:bodyPr/>
        <a:lstStyle/>
        <a:p>
          <a:endParaRPr lang="en-US"/>
        </a:p>
      </dgm:t>
    </dgm:pt>
    <dgm:pt modelId="{49FFA5E3-3268-4300-AA79-D056629FB2BC}" type="pres">
      <dgm:prSet presAssocID="{BBE143AC-12E1-4011-8237-0CF8549A2536}" presName="hierRoot2" presStyleCnt="0">
        <dgm:presLayoutVars>
          <dgm:hierBranch val="r"/>
        </dgm:presLayoutVars>
      </dgm:prSet>
      <dgm:spPr/>
    </dgm:pt>
    <dgm:pt modelId="{687B42AD-C256-49EA-9634-57E1DE1527A3}" type="pres">
      <dgm:prSet presAssocID="{BBE143AC-12E1-4011-8237-0CF8549A2536}" presName="rootComposite" presStyleCnt="0"/>
      <dgm:spPr/>
    </dgm:pt>
    <dgm:pt modelId="{05E25E45-B8BB-41CF-AB21-4C3A60B1EAC2}" type="pres">
      <dgm:prSet presAssocID="{BBE143AC-12E1-4011-8237-0CF8549A2536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3AD20C-1814-400B-B4CE-9A4789207EAA}" type="pres">
      <dgm:prSet presAssocID="{BBE143AC-12E1-4011-8237-0CF8549A2536}" presName="rootConnector" presStyleLbl="node2" presStyleIdx="2" presStyleCnt="6"/>
      <dgm:spPr/>
      <dgm:t>
        <a:bodyPr/>
        <a:lstStyle/>
        <a:p>
          <a:endParaRPr lang="en-US"/>
        </a:p>
      </dgm:t>
    </dgm:pt>
    <dgm:pt modelId="{0AF8D73A-98D0-4F98-9CAF-C7E6B18C5ABD}" type="pres">
      <dgm:prSet presAssocID="{BBE143AC-12E1-4011-8237-0CF8549A2536}" presName="hierChild4" presStyleCnt="0"/>
      <dgm:spPr/>
    </dgm:pt>
    <dgm:pt modelId="{EA55D1A3-2FD6-43CD-AAD3-E76A24499623}" type="pres">
      <dgm:prSet presAssocID="{BBE143AC-12E1-4011-8237-0CF8549A2536}" presName="hierChild5" presStyleCnt="0"/>
      <dgm:spPr/>
    </dgm:pt>
    <dgm:pt modelId="{3821EFF6-4907-4747-B113-A921BF913ACE}" type="pres">
      <dgm:prSet presAssocID="{8732D344-F7C1-4327-A2EA-A0F3DE5E0DD8}" presName="Name35" presStyleLbl="parChTrans1D2" presStyleIdx="3" presStyleCnt="7"/>
      <dgm:spPr/>
      <dgm:t>
        <a:bodyPr/>
        <a:lstStyle/>
        <a:p>
          <a:endParaRPr lang="en-US"/>
        </a:p>
      </dgm:t>
    </dgm:pt>
    <dgm:pt modelId="{02D7A108-2DFB-48BD-B01B-237823B55B0D}" type="pres">
      <dgm:prSet presAssocID="{A6A63381-8343-4495-88B5-CA6380BC49AD}" presName="hierRoot2" presStyleCnt="0">
        <dgm:presLayoutVars>
          <dgm:hierBranch val="r"/>
        </dgm:presLayoutVars>
      </dgm:prSet>
      <dgm:spPr/>
    </dgm:pt>
    <dgm:pt modelId="{7F89B2D6-2FEE-4895-9F17-CDDFE51D7BBC}" type="pres">
      <dgm:prSet presAssocID="{A6A63381-8343-4495-88B5-CA6380BC49AD}" presName="rootComposite" presStyleCnt="0"/>
      <dgm:spPr/>
    </dgm:pt>
    <dgm:pt modelId="{DDEABCF9-CE72-4567-8F08-6F61F718CEF4}" type="pres">
      <dgm:prSet presAssocID="{A6A63381-8343-4495-88B5-CA6380BC49AD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4949F7-A621-4616-8F0F-02F26B2A6EC2}" type="pres">
      <dgm:prSet presAssocID="{A6A63381-8343-4495-88B5-CA6380BC49AD}" presName="rootConnector" presStyleLbl="node2" presStyleIdx="3" presStyleCnt="6"/>
      <dgm:spPr/>
      <dgm:t>
        <a:bodyPr/>
        <a:lstStyle/>
        <a:p>
          <a:endParaRPr lang="en-US"/>
        </a:p>
      </dgm:t>
    </dgm:pt>
    <dgm:pt modelId="{18695CB3-A549-465F-B07B-7A9DC1996548}" type="pres">
      <dgm:prSet presAssocID="{A6A63381-8343-4495-88B5-CA6380BC49AD}" presName="hierChild4" presStyleCnt="0"/>
      <dgm:spPr/>
    </dgm:pt>
    <dgm:pt modelId="{3D6CFFB0-96BE-4C29-AD88-F3B0EEE7672F}" type="pres">
      <dgm:prSet presAssocID="{A6A63381-8343-4495-88B5-CA6380BC49AD}" presName="hierChild5" presStyleCnt="0"/>
      <dgm:spPr/>
    </dgm:pt>
    <dgm:pt modelId="{913A35EC-8421-40A4-82C5-EC3EC4C9B256}" type="pres">
      <dgm:prSet presAssocID="{854C4E27-062E-47F8-A4BE-B1358EE6BEE0}" presName="Name35" presStyleLbl="parChTrans1D2" presStyleIdx="4" presStyleCnt="7"/>
      <dgm:spPr/>
      <dgm:t>
        <a:bodyPr/>
        <a:lstStyle/>
        <a:p>
          <a:endParaRPr lang="en-US"/>
        </a:p>
      </dgm:t>
    </dgm:pt>
    <dgm:pt modelId="{BCB27536-2233-4540-808F-3D2B56D03341}" type="pres">
      <dgm:prSet presAssocID="{073F0485-028A-4BF2-AD08-DAB3C91AA945}" presName="hierRoot2" presStyleCnt="0">
        <dgm:presLayoutVars>
          <dgm:hierBranch val="r"/>
        </dgm:presLayoutVars>
      </dgm:prSet>
      <dgm:spPr/>
    </dgm:pt>
    <dgm:pt modelId="{370EDAD9-5128-4FE7-9F3C-C58F86BF123C}" type="pres">
      <dgm:prSet presAssocID="{073F0485-028A-4BF2-AD08-DAB3C91AA945}" presName="rootComposite" presStyleCnt="0"/>
      <dgm:spPr/>
    </dgm:pt>
    <dgm:pt modelId="{9B297844-B09E-40CF-8392-0D4E37188804}" type="pres">
      <dgm:prSet presAssocID="{073F0485-028A-4BF2-AD08-DAB3C91AA945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3B694B-59CB-4857-954C-1C2A01F99640}" type="pres">
      <dgm:prSet presAssocID="{073F0485-028A-4BF2-AD08-DAB3C91AA945}" presName="rootConnector" presStyleLbl="node2" presStyleIdx="4" presStyleCnt="6"/>
      <dgm:spPr/>
      <dgm:t>
        <a:bodyPr/>
        <a:lstStyle/>
        <a:p>
          <a:endParaRPr lang="en-US"/>
        </a:p>
      </dgm:t>
    </dgm:pt>
    <dgm:pt modelId="{883C19DB-81D5-43C8-9F26-C08DDBEA707E}" type="pres">
      <dgm:prSet presAssocID="{073F0485-028A-4BF2-AD08-DAB3C91AA945}" presName="hierChild4" presStyleCnt="0"/>
      <dgm:spPr/>
    </dgm:pt>
    <dgm:pt modelId="{E778A4E7-4F74-443C-9358-4212B0EB1930}" type="pres">
      <dgm:prSet presAssocID="{073F0485-028A-4BF2-AD08-DAB3C91AA945}" presName="hierChild5" presStyleCnt="0"/>
      <dgm:spPr/>
    </dgm:pt>
    <dgm:pt modelId="{A4B58171-80B3-4BA4-AF73-D46BF24F2DFB}" type="pres">
      <dgm:prSet presAssocID="{8F3BECA2-6AE8-4A26-A217-6C6F41E9B3F2}" presName="Name35" presStyleLbl="parChTrans1D2" presStyleIdx="5" presStyleCnt="7"/>
      <dgm:spPr/>
      <dgm:t>
        <a:bodyPr/>
        <a:lstStyle/>
        <a:p>
          <a:endParaRPr lang="en-US"/>
        </a:p>
      </dgm:t>
    </dgm:pt>
    <dgm:pt modelId="{79AC7B61-BE35-480F-AF59-3949D06F3982}" type="pres">
      <dgm:prSet presAssocID="{271BD97A-F9F4-4F31-BB23-530D0778F6AC}" presName="hierRoot2" presStyleCnt="0">
        <dgm:presLayoutVars>
          <dgm:hierBranch val="init"/>
        </dgm:presLayoutVars>
      </dgm:prSet>
      <dgm:spPr/>
    </dgm:pt>
    <dgm:pt modelId="{38AEC3B7-F76D-4323-8A77-2C5B7DFA435D}" type="pres">
      <dgm:prSet presAssocID="{271BD97A-F9F4-4F31-BB23-530D0778F6AC}" presName="rootComposite" presStyleCnt="0"/>
      <dgm:spPr/>
    </dgm:pt>
    <dgm:pt modelId="{BC13DBC4-129E-4EAE-950F-5C9B555CD163}" type="pres">
      <dgm:prSet presAssocID="{271BD97A-F9F4-4F31-BB23-530D0778F6AC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8A2DC-4AD0-4DB8-8A1C-05589B500437}" type="pres">
      <dgm:prSet presAssocID="{271BD97A-F9F4-4F31-BB23-530D0778F6AC}" presName="rootConnector" presStyleLbl="node2" presStyleIdx="5" presStyleCnt="6"/>
      <dgm:spPr/>
      <dgm:t>
        <a:bodyPr/>
        <a:lstStyle/>
        <a:p>
          <a:endParaRPr lang="en-US"/>
        </a:p>
      </dgm:t>
    </dgm:pt>
    <dgm:pt modelId="{C2C02C24-DB3C-4899-90AC-2CBAD5AD79CD}" type="pres">
      <dgm:prSet presAssocID="{271BD97A-F9F4-4F31-BB23-530D0778F6AC}" presName="hierChild4" presStyleCnt="0"/>
      <dgm:spPr/>
    </dgm:pt>
    <dgm:pt modelId="{2C8FEF67-FBF4-4723-8694-D09D94D56137}" type="pres">
      <dgm:prSet presAssocID="{271BD97A-F9F4-4F31-BB23-530D0778F6AC}" presName="hierChild5" presStyleCnt="0"/>
      <dgm:spPr/>
    </dgm:pt>
    <dgm:pt modelId="{2B88AEE9-BD2E-43B0-92E1-E90AE148F7A6}" type="pres">
      <dgm:prSet presAssocID="{7B5CBCDB-EC49-47B2-AE11-95E554B401C2}" presName="hierChild3" presStyleCnt="0"/>
      <dgm:spPr/>
    </dgm:pt>
    <dgm:pt modelId="{39071E0C-03F9-4470-A76F-5FBD4BF5C78B}" type="pres">
      <dgm:prSet presAssocID="{A9CEBAF8-FDA3-49B0-A445-5A9DA51819CF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0467902D-AC81-4991-9811-23870C9A1CB6}" type="pres">
      <dgm:prSet presAssocID="{D1A541AC-1D34-487D-BC15-789E97CBD43B}" presName="hierRoot3" presStyleCnt="0">
        <dgm:presLayoutVars>
          <dgm:hierBranch/>
        </dgm:presLayoutVars>
      </dgm:prSet>
      <dgm:spPr/>
    </dgm:pt>
    <dgm:pt modelId="{DF45B062-66C8-4CBB-BEC6-13FA469AD672}" type="pres">
      <dgm:prSet presAssocID="{D1A541AC-1D34-487D-BC15-789E97CBD43B}" presName="rootComposite3" presStyleCnt="0"/>
      <dgm:spPr/>
    </dgm:pt>
    <dgm:pt modelId="{3C1B6D11-46FC-4068-9A8A-E8E2DAEE2943}" type="pres">
      <dgm:prSet presAssocID="{D1A541AC-1D34-487D-BC15-789E97CBD43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9B674C-AF8F-44ED-A452-352CD3FA8638}" type="pres">
      <dgm:prSet presAssocID="{D1A541AC-1D34-487D-BC15-789E97CBD43B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0102DD1-6302-4708-9AEC-884ACFDBA9E8}" type="pres">
      <dgm:prSet presAssocID="{D1A541AC-1D34-487D-BC15-789E97CBD43B}" presName="hierChild6" presStyleCnt="0"/>
      <dgm:spPr/>
    </dgm:pt>
    <dgm:pt modelId="{85E4AF73-24C1-4424-86F5-4181DEE04C22}" type="pres">
      <dgm:prSet presAssocID="{22C01C09-FFEC-45E2-BC0C-9AA638435708}" presName="Name35" presStyleLbl="parChTrans1D3" presStyleIdx="0" presStyleCnt="4"/>
      <dgm:spPr/>
      <dgm:t>
        <a:bodyPr/>
        <a:lstStyle/>
        <a:p>
          <a:endParaRPr lang="en-US"/>
        </a:p>
      </dgm:t>
    </dgm:pt>
    <dgm:pt modelId="{7A1090E8-3F64-472F-8BD2-FFBC341E30BC}" type="pres">
      <dgm:prSet presAssocID="{BF0251B3-0A36-4831-85E6-2D8BC859D2D5}" presName="hierRoot2" presStyleCnt="0">
        <dgm:presLayoutVars>
          <dgm:hierBranch val="r"/>
        </dgm:presLayoutVars>
      </dgm:prSet>
      <dgm:spPr/>
    </dgm:pt>
    <dgm:pt modelId="{E4E0CBAF-1CFB-457B-80C0-57BF73D569E2}" type="pres">
      <dgm:prSet presAssocID="{BF0251B3-0A36-4831-85E6-2D8BC859D2D5}" presName="rootComposite" presStyleCnt="0"/>
      <dgm:spPr/>
    </dgm:pt>
    <dgm:pt modelId="{5D60F446-FB76-4A41-8BB7-A02BBF18739F}" type="pres">
      <dgm:prSet presAssocID="{BF0251B3-0A36-4831-85E6-2D8BC859D2D5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C8DEF9-7CDB-4341-81C1-120B196563A5}" type="pres">
      <dgm:prSet presAssocID="{BF0251B3-0A36-4831-85E6-2D8BC859D2D5}" presName="rootConnector" presStyleLbl="node3" presStyleIdx="0" presStyleCnt="4"/>
      <dgm:spPr/>
      <dgm:t>
        <a:bodyPr/>
        <a:lstStyle/>
        <a:p>
          <a:endParaRPr lang="en-US"/>
        </a:p>
      </dgm:t>
    </dgm:pt>
    <dgm:pt modelId="{6AF63F8B-F410-4CD0-9BF8-D1708F8544CC}" type="pres">
      <dgm:prSet presAssocID="{BF0251B3-0A36-4831-85E6-2D8BC859D2D5}" presName="hierChild4" presStyleCnt="0"/>
      <dgm:spPr/>
    </dgm:pt>
    <dgm:pt modelId="{DEF8F570-E538-45A2-86A5-4E95AA63C28A}" type="pres">
      <dgm:prSet presAssocID="{BF0251B3-0A36-4831-85E6-2D8BC859D2D5}" presName="hierChild5" presStyleCnt="0"/>
      <dgm:spPr/>
    </dgm:pt>
    <dgm:pt modelId="{2EC23397-9E21-4083-B1C1-5F7D2C92384C}" type="pres">
      <dgm:prSet presAssocID="{0F233A27-AF5E-4C19-ACFE-2772BEF9BF4B}" presName="Name35" presStyleLbl="parChTrans1D3" presStyleIdx="1" presStyleCnt="4"/>
      <dgm:spPr/>
      <dgm:t>
        <a:bodyPr/>
        <a:lstStyle/>
        <a:p>
          <a:endParaRPr lang="en-US"/>
        </a:p>
      </dgm:t>
    </dgm:pt>
    <dgm:pt modelId="{4B7A4B2D-B370-4A81-9999-CA7DE72495E6}" type="pres">
      <dgm:prSet presAssocID="{3B1584AD-E7C4-48C5-80A9-F94586BDD12C}" presName="hierRoot2" presStyleCnt="0">
        <dgm:presLayoutVars>
          <dgm:hierBranch val="r"/>
        </dgm:presLayoutVars>
      </dgm:prSet>
      <dgm:spPr/>
    </dgm:pt>
    <dgm:pt modelId="{4F981EAF-F1B7-40F6-9C9B-BFEF60130F79}" type="pres">
      <dgm:prSet presAssocID="{3B1584AD-E7C4-48C5-80A9-F94586BDD12C}" presName="rootComposite" presStyleCnt="0"/>
      <dgm:spPr/>
    </dgm:pt>
    <dgm:pt modelId="{88724CA3-D550-488C-A574-FE67F368B76B}" type="pres">
      <dgm:prSet presAssocID="{3B1584AD-E7C4-48C5-80A9-F94586BDD12C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F2F6CB-B368-4921-A767-CD0264CB2AE4}" type="pres">
      <dgm:prSet presAssocID="{3B1584AD-E7C4-48C5-80A9-F94586BDD12C}" presName="rootConnector" presStyleLbl="node3" presStyleIdx="1" presStyleCnt="4"/>
      <dgm:spPr/>
      <dgm:t>
        <a:bodyPr/>
        <a:lstStyle/>
        <a:p>
          <a:endParaRPr lang="en-US"/>
        </a:p>
      </dgm:t>
    </dgm:pt>
    <dgm:pt modelId="{3D36C32C-C339-481E-BDC9-01D36368A673}" type="pres">
      <dgm:prSet presAssocID="{3B1584AD-E7C4-48C5-80A9-F94586BDD12C}" presName="hierChild4" presStyleCnt="0"/>
      <dgm:spPr/>
    </dgm:pt>
    <dgm:pt modelId="{D2D071D0-40B7-4203-9D88-93492D5DEDAA}" type="pres">
      <dgm:prSet presAssocID="{3B1584AD-E7C4-48C5-80A9-F94586BDD12C}" presName="hierChild5" presStyleCnt="0"/>
      <dgm:spPr/>
    </dgm:pt>
    <dgm:pt modelId="{BB9F64BE-6CD7-4399-AB26-F36FC79A24E9}" type="pres">
      <dgm:prSet presAssocID="{CE7CE5D0-66DE-4906-82F2-CA0138D4BFCC}" presName="Name35" presStyleLbl="parChTrans1D3" presStyleIdx="2" presStyleCnt="4"/>
      <dgm:spPr/>
      <dgm:t>
        <a:bodyPr/>
        <a:lstStyle/>
        <a:p>
          <a:endParaRPr lang="en-US"/>
        </a:p>
      </dgm:t>
    </dgm:pt>
    <dgm:pt modelId="{4FB71FD8-4154-4B24-9076-688D9D2EC1FC}" type="pres">
      <dgm:prSet presAssocID="{E5336C3D-3ADC-464E-9559-1F2F8298687E}" presName="hierRoot2" presStyleCnt="0">
        <dgm:presLayoutVars>
          <dgm:hierBranch val="r"/>
        </dgm:presLayoutVars>
      </dgm:prSet>
      <dgm:spPr/>
    </dgm:pt>
    <dgm:pt modelId="{4EE792A4-1CB8-4029-B16C-E5D1DF817DAB}" type="pres">
      <dgm:prSet presAssocID="{E5336C3D-3ADC-464E-9559-1F2F8298687E}" presName="rootComposite" presStyleCnt="0"/>
      <dgm:spPr/>
    </dgm:pt>
    <dgm:pt modelId="{93D559CA-5CCA-4173-A958-A8F3F0779D08}" type="pres">
      <dgm:prSet presAssocID="{E5336C3D-3ADC-464E-9559-1F2F8298687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014C-6F1E-450B-A24B-D266A8387C0D}" type="pres">
      <dgm:prSet presAssocID="{E5336C3D-3ADC-464E-9559-1F2F8298687E}" presName="rootConnector" presStyleLbl="node3" presStyleIdx="2" presStyleCnt="4"/>
      <dgm:spPr/>
      <dgm:t>
        <a:bodyPr/>
        <a:lstStyle/>
        <a:p>
          <a:endParaRPr lang="en-US"/>
        </a:p>
      </dgm:t>
    </dgm:pt>
    <dgm:pt modelId="{2C8A0292-CBD3-4998-BDB1-83DC6A348DD7}" type="pres">
      <dgm:prSet presAssocID="{E5336C3D-3ADC-464E-9559-1F2F8298687E}" presName="hierChild4" presStyleCnt="0"/>
      <dgm:spPr/>
    </dgm:pt>
    <dgm:pt modelId="{B6E2391C-21FF-496D-8BDB-641FCCC446EF}" type="pres">
      <dgm:prSet presAssocID="{E5336C3D-3ADC-464E-9559-1F2F8298687E}" presName="hierChild5" presStyleCnt="0"/>
      <dgm:spPr/>
    </dgm:pt>
    <dgm:pt modelId="{6FFDAAB8-1A1B-4886-B387-7E59C53523DF}" type="pres">
      <dgm:prSet presAssocID="{D3AA3DEA-93E7-4594-B9A6-493802014878}" presName="Name35" presStyleLbl="parChTrans1D3" presStyleIdx="3" presStyleCnt="4"/>
      <dgm:spPr/>
      <dgm:t>
        <a:bodyPr/>
        <a:lstStyle/>
        <a:p>
          <a:endParaRPr lang="en-US"/>
        </a:p>
      </dgm:t>
    </dgm:pt>
    <dgm:pt modelId="{CDC7DA8C-D742-43E7-8B3E-F0637E88D10F}" type="pres">
      <dgm:prSet presAssocID="{63401E44-F72B-4E2E-AD45-B14D620DA0DF}" presName="hierRoot2" presStyleCnt="0">
        <dgm:presLayoutVars>
          <dgm:hierBranch val="r"/>
        </dgm:presLayoutVars>
      </dgm:prSet>
      <dgm:spPr/>
    </dgm:pt>
    <dgm:pt modelId="{1A1ACCE1-6864-44C6-98E7-B7117F5590A1}" type="pres">
      <dgm:prSet presAssocID="{63401E44-F72B-4E2E-AD45-B14D620DA0DF}" presName="rootComposite" presStyleCnt="0"/>
      <dgm:spPr/>
    </dgm:pt>
    <dgm:pt modelId="{C860D940-27F0-4A80-AF96-C608E7715D78}" type="pres">
      <dgm:prSet presAssocID="{63401E44-F72B-4E2E-AD45-B14D620DA0D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C52B7-1858-48FD-B55E-058F0D32482C}" type="pres">
      <dgm:prSet presAssocID="{63401E44-F72B-4E2E-AD45-B14D620DA0DF}" presName="rootConnector" presStyleLbl="node3" presStyleIdx="3" presStyleCnt="4"/>
      <dgm:spPr/>
      <dgm:t>
        <a:bodyPr/>
        <a:lstStyle/>
        <a:p>
          <a:endParaRPr lang="en-US"/>
        </a:p>
      </dgm:t>
    </dgm:pt>
    <dgm:pt modelId="{FD979273-3B2F-45E0-89D9-C9597C2189D5}" type="pres">
      <dgm:prSet presAssocID="{63401E44-F72B-4E2E-AD45-B14D620DA0DF}" presName="hierChild4" presStyleCnt="0"/>
      <dgm:spPr/>
    </dgm:pt>
    <dgm:pt modelId="{6C2C6189-284C-44FF-8DC5-9E9C465576BF}" type="pres">
      <dgm:prSet presAssocID="{63401E44-F72B-4E2E-AD45-B14D620DA0DF}" presName="hierChild5" presStyleCnt="0"/>
      <dgm:spPr/>
    </dgm:pt>
    <dgm:pt modelId="{D52FB0AD-6FB8-47A9-90EB-9CE8A4AB5A85}" type="pres">
      <dgm:prSet presAssocID="{D1A541AC-1D34-487D-BC15-789E97CBD43B}" presName="hierChild7" presStyleCnt="0"/>
      <dgm:spPr/>
    </dgm:pt>
  </dgm:ptLst>
  <dgm:cxnLst>
    <dgm:cxn modelId="{1F624BE5-F476-49E1-96F6-3F787BCE9D7A}" srcId="{7B5CBCDB-EC49-47B2-AE11-95E554B401C2}" destId="{D1A541AC-1D34-487D-BC15-789E97CBD43B}" srcOrd="0" destOrd="0" parTransId="{A9CEBAF8-FDA3-49B0-A445-5A9DA51819CF}" sibTransId="{C1634ACF-8521-4320-9A3A-973B1B8A083E}"/>
    <dgm:cxn modelId="{DC76FC3D-98DD-4828-941E-2BED51842C14}" srcId="{317C28A7-4450-4E01-96C9-2EDB1CAC94F9}" destId="{7B5CBCDB-EC49-47B2-AE11-95E554B401C2}" srcOrd="0" destOrd="0" parTransId="{719FD5FD-F398-45AE-BFDE-D134E43B13FD}" sibTransId="{4E73C8FD-846C-4BAB-9A79-F2AA606D066C}"/>
    <dgm:cxn modelId="{D26A472C-10C9-441F-9FB2-BE9DFB719BC1}" type="presOf" srcId="{FC685F17-84B6-4BD3-BD51-2DF33F77D588}" destId="{8D7E27C0-6FB5-4D14-BE93-81CF6A9A2E94}" srcOrd="1" destOrd="0" presId="urn:microsoft.com/office/officeart/2005/8/layout/orgChart1"/>
    <dgm:cxn modelId="{4BB79990-F46E-4A05-883B-65BA0C3D614A}" type="presOf" srcId="{8F3BECA2-6AE8-4A26-A217-6C6F41E9B3F2}" destId="{A4B58171-80B3-4BA4-AF73-D46BF24F2DFB}" srcOrd="0" destOrd="0" presId="urn:microsoft.com/office/officeart/2005/8/layout/orgChart1"/>
    <dgm:cxn modelId="{C5BDBF55-314A-4E08-BE14-110192022588}" type="presOf" srcId="{8732D344-F7C1-4327-A2EA-A0F3DE5E0DD8}" destId="{3821EFF6-4907-4747-B113-A921BF913ACE}" srcOrd="0" destOrd="0" presId="urn:microsoft.com/office/officeart/2005/8/layout/orgChart1"/>
    <dgm:cxn modelId="{AF66C55F-DA52-406B-BD6D-A9FC8E3EBE6A}" type="presOf" srcId="{A6A63381-8343-4495-88B5-CA6380BC49AD}" destId="{014949F7-A621-4616-8F0F-02F26B2A6EC2}" srcOrd="1" destOrd="0" presId="urn:microsoft.com/office/officeart/2005/8/layout/orgChart1"/>
    <dgm:cxn modelId="{D25B5652-487A-44F5-B331-1380A9534D8E}" srcId="{7B5CBCDB-EC49-47B2-AE11-95E554B401C2}" destId="{A6A63381-8343-4495-88B5-CA6380BC49AD}" srcOrd="4" destOrd="0" parTransId="{8732D344-F7C1-4327-A2EA-A0F3DE5E0DD8}" sibTransId="{C9121DF5-85A4-4BAA-9AC7-F0C41C905FD8}"/>
    <dgm:cxn modelId="{ECF08BC0-4482-4493-948F-3995F5AB671A}" type="presOf" srcId="{3B1584AD-E7C4-48C5-80A9-F94586BDD12C}" destId="{14F2F6CB-B368-4921-A767-CD0264CB2AE4}" srcOrd="1" destOrd="0" presId="urn:microsoft.com/office/officeart/2005/8/layout/orgChart1"/>
    <dgm:cxn modelId="{8266B07E-5BF7-49B4-BF02-A3EE73D31637}" type="presOf" srcId="{BBE143AC-12E1-4011-8237-0CF8549A2536}" destId="{05E25E45-B8BB-41CF-AB21-4C3A60B1EAC2}" srcOrd="0" destOrd="0" presId="urn:microsoft.com/office/officeart/2005/8/layout/orgChart1"/>
    <dgm:cxn modelId="{E33EE99F-45DE-4A70-B8C9-50446EA35680}" type="presOf" srcId="{D1A541AC-1D34-487D-BC15-789E97CBD43B}" destId="{879B674C-AF8F-44ED-A452-352CD3FA8638}" srcOrd="1" destOrd="0" presId="urn:microsoft.com/office/officeart/2005/8/layout/orgChart1"/>
    <dgm:cxn modelId="{88D9EE0D-89B4-43F6-BCC9-7495B654BF73}" type="presOf" srcId="{BBE143AC-12E1-4011-8237-0CF8549A2536}" destId="{E93AD20C-1814-400B-B4CE-9A4789207EAA}" srcOrd="1" destOrd="0" presId="urn:microsoft.com/office/officeart/2005/8/layout/orgChart1"/>
    <dgm:cxn modelId="{DEDBC0AC-D0B8-48E3-9BC4-B569B6CE9B9E}" srcId="{D1A541AC-1D34-487D-BC15-789E97CBD43B}" destId="{3B1584AD-E7C4-48C5-80A9-F94586BDD12C}" srcOrd="1" destOrd="0" parTransId="{0F233A27-AF5E-4C19-ACFE-2772BEF9BF4B}" sibTransId="{002F3BCB-1282-4F6F-A794-BDE2A52042A3}"/>
    <dgm:cxn modelId="{B4BA7E8A-008A-4941-B3E0-5CF07DD62792}" srcId="{7B5CBCDB-EC49-47B2-AE11-95E554B401C2}" destId="{BBE143AC-12E1-4011-8237-0CF8549A2536}" srcOrd="3" destOrd="0" parTransId="{CED58316-70A6-4E6A-9386-0F9F1F15E412}" sibTransId="{A40AACC1-DC67-4BE7-90A6-1658673AD185}"/>
    <dgm:cxn modelId="{CF6BDCB3-50E3-4725-93BD-A41413DCD9E4}" type="presOf" srcId="{7B5CBCDB-EC49-47B2-AE11-95E554B401C2}" destId="{69CEA298-BEF8-4DAD-B3A0-2B075AEE0C9C}" srcOrd="1" destOrd="0" presId="urn:microsoft.com/office/officeart/2005/8/layout/orgChart1"/>
    <dgm:cxn modelId="{61E4105F-C5EF-4A62-9AF8-76F2124ADB40}" type="presOf" srcId="{FC685F17-84B6-4BD3-BD51-2DF33F77D588}" destId="{690078C4-AE1A-45F4-AB7B-43C4183CECD4}" srcOrd="0" destOrd="0" presId="urn:microsoft.com/office/officeart/2005/8/layout/orgChart1"/>
    <dgm:cxn modelId="{0BDCAC7D-3148-4D19-8C5D-C02909947797}" type="presOf" srcId="{A9CEBAF8-FDA3-49B0-A445-5A9DA51819CF}" destId="{39071E0C-03F9-4470-A76F-5FBD4BF5C78B}" srcOrd="0" destOrd="0" presId="urn:microsoft.com/office/officeart/2005/8/layout/orgChart1"/>
    <dgm:cxn modelId="{F09C1700-5CEA-4DC9-BFFD-323E9A6080FB}" type="presOf" srcId="{042E9290-F47D-4537-B097-3486AC1E2D5B}" destId="{CAB35854-19E6-49F5-9CD6-E37E73E29803}" srcOrd="1" destOrd="0" presId="urn:microsoft.com/office/officeart/2005/8/layout/orgChart1"/>
    <dgm:cxn modelId="{7E7181F1-94A9-4FBE-96E5-65414C3F6333}" srcId="{7B5CBCDB-EC49-47B2-AE11-95E554B401C2}" destId="{073F0485-028A-4BF2-AD08-DAB3C91AA945}" srcOrd="5" destOrd="0" parTransId="{854C4E27-062E-47F8-A4BE-B1358EE6BEE0}" sibTransId="{D8C33F06-5C6D-4D98-85F9-B9AF8302616B}"/>
    <dgm:cxn modelId="{1692B2D1-9DDD-44BC-8017-471D3B1A0F8A}" type="presOf" srcId="{BF0251B3-0A36-4831-85E6-2D8BC859D2D5}" destId="{FFC8DEF9-7CDB-4341-81C1-120B196563A5}" srcOrd="1" destOrd="0" presId="urn:microsoft.com/office/officeart/2005/8/layout/orgChart1"/>
    <dgm:cxn modelId="{1243A748-7615-4F5D-9B02-42F801062D9B}" type="presOf" srcId="{073F0485-028A-4BF2-AD08-DAB3C91AA945}" destId="{CB3B694B-59CB-4857-954C-1C2A01F99640}" srcOrd="1" destOrd="0" presId="urn:microsoft.com/office/officeart/2005/8/layout/orgChart1"/>
    <dgm:cxn modelId="{FB726AB4-EF24-469A-8420-C2D359E6B2E4}" type="presOf" srcId="{A6A63381-8343-4495-88B5-CA6380BC49AD}" destId="{DDEABCF9-CE72-4567-8F08-6F61F718CEF4}" srcOrd="0" destOrd="0" presId="urn:microsoft.com/office/officeart/2005/8/layout/orgChart1"/>
    <dgm:cxn modelId="{408678AC-E8EC-4659-B679-09E4975684AD}" type="presOf" srcId="{63401E44-F72B-4E2E-AD45-B14D620DA0DF}" destId="{C860D940-27F0-4A80-AF96-C608E7715D78}" srcOrd="0" destOrd="0" presId="urn:microsoft.com/office/officeart/2005/8/layout/orgChart1"/>
    <dgm:cxn modelId="{30D75E9D-9A78-4D3E-81C2-1E089251AA9D}" type="presOf" srcId="{271BD97A-F9F4-4F31-BB23-530D0778F6AC}" destId="{2E28A2DC-4AD0-4DB8-8A1C-05589B500437}" srcOrd="1" destOrd="0" presId="urn:microsoft.com/office/officeart/2005/8/layout/orgChart1"/>
    <dgm:cxn modelId="{5BB28906-FA18-4406-AE8E-EA8DDE57EB2D}" srcId="{D1A541AC-1D34-487D-BC15-789E97CBD43B}" destId="{63401E44-F72B-4E2E-AD45-B14D620DA0DF}" srcOrd="3" destOrd="0" parTransId="{D3AA3DEA-93E7-4594-B9A6-493802014878}" sibTransId="{08728828-B613-44D4-93D0-6471EB556F59}"/>
    <dgm:cxn modelId="{980582E1-C670-45BA-B8A4-2622D1768424}" srcId="{D1A541AC-1D34-487D-BC15-789E97CBD43B}" destId="{E5336C3D-3ADC-464E-9559-1F2F8298687E}" srcOrd="2" destOrd="0" parTransId="{CE7CE5D0-66DE-4906-82F2-CA0138D4BFCC}" sibTransId="{43599019-2BEA-4B0D-B8BF-8274C361CEDF}"/>
    <dgm:cxn modelId="{6CB0068E-725A-4F72-BADF-A8ED11676A3A}" type="presOf" srcId="{BF0251B3-0A36-4831-85E6-2D8BC859D2D5}" destId="{5D60F446-FB76-4A41-8BB7-A02BBF18739F}" srcOrd="0" destOrd="0" presId="urn:microsoft.com/office/officeart/2005/8/layout/orgChart1"/>
    <dgm:cxn modelId="{3BC0C35F-41EF-49F7-AC2A-99D74B6B314A}" type="presOf" srcId="{E5336C3D-3ADC-464E-9559-1F2F8298687E}" destId="{6702014C-6F1E-450B-A24B-D266A8387C0D}" srcOrd="1" destOrd="0" presId="urn:microsoft.com/office/officeart/2005/8/layout/orgChart1"/>
    <dgm:cxn modelId="{830674A8-2441-452A-8E33-412CFFF0349F}" type="presOf" srcId="{317C28A7-4450-4E01-96C9-2EDB1CAC94F9}" destId="{4FC97394-AB69-4F0C-BF89-1F2583298A95}" srcOrd="0" destOrd="0" presId="urn:microsoft.com/office/officeart/2005/8/layout/orgChart1"/>
    <dgm:cxn modelId="{AE3DF575-66B6-4584-8000-613F3994D017}" type="presOf" srcId="{E5336C3D-3ADC-464E-9559-1F2F8298687E}" destId="{93D559CA-5CCA-4173-A958-A8F3F0779D08}" srcOrd="0" destOrd="0" presId="urn:microsoft.com/office/officeart/2005/8/layout/orgChart1"/>
    <dgm:cxn modelId="{5A3C467F-D41F-49EC-8A9D-D5997AFC51E9}" type="presOf" srcId="{22C01C09-FFEC-45E2-BC0C-9AA638435708}" destId="{85E4AF73-24C1-4424-86F5-4181DEE04C22}" srcOrd="0" destOrd="0" presId="urn:microsoft.com/office/officeart/2005/8/layout/orgChart1"/>
    <dgm:cxn modelId="{AC6D1587-1F7C-4EE6-A510-CCE334F7B83F}" type="presOf" srcId="{7B5CBCDB-EC49-47B2-AE11-95E554B401C2}" destId="{0D10F75F-78F0-4CE2-A7A2-1002BD31FBF9}" srcOrd="0" destOrd="0" presId="urn:microsoft.com/office/officeart/2005/8/layout/orgChart1"/>
    <dgm:cxn modelId="{9F3BE1A2-16FD-4FE5-8BF2-5F8DF47593E3}" type="presOf" srcId="{0F233A27-AF5E-4C19-ACFE-2772BEF9BF4B}" destId="{2EC23397-9E21-4083-B1C1-5F7D2C92384C}" srcOrd="0" destOrd="0" presId="urn:microsoft.com/office/officeart/2005/8/layout/orgChart1"/>
    <dgm:cxn modelId="{BB9337B5-CD44-4F6C-B98C-C1A367C5D17F}" type="presOf" srcId="{042E9290-F47D-4537-B097-3486AC1E2D5B}" destId="{AD442439-74FD-4273-B94A-2433039F2B2A}" srcOrd="0" destOrd="0" presId="urn:microsoft.com/office/officeart/2005/8/layout/orgChart1"/>
    <dgm:cxn modelId="{8373FE6C-14DD-4B5C-AD1F-E85B45D05634}" type="presOf" srcId="{854C4E27-062E-47F8-A4BE-B1358EE6BEE0}" destId="{913A35EC-8421-40A4-82C5-EC3EC4C9B256}" srcOrd="0" destOrd="0" presId="urn:microsoft.com/office/officeart/2005/8/layout/orgChart1"/>
    <dgm:cxn modelId="{6B8A238B-BDEA-45F2-8B72-57476C368359}" type="presOf" srcId="{CE7CE5D0-66DE-4906-82F2-CA0138D4BFCC}" destId="{BB9F64BE-6CD7-4399-AB26-F36FC79A24E9}" srcOrd="0" destOrd="0" presId="urn:microsoft.com/office/officeart/2005/8/layout/orgChart1"/>
    <dgm:cxn modelId="{ABF1FEB0-6BC7-4BE8-8543-4C64E441A65C}" type="presOf" srcId="{63401E44-F72B-4E2E-AD45-B14D620DA0DF}" destId="{D68C52B7-1858-48FD-B55E-058F0D32482C}" srcOrd="1" destOrd="0" presId="urn:microsoft.com/office/officeart/2005/8/layout/orgChart1"/>
    <dgm:cxn modelId="{189F8A87-052D-4740-B36C-DC0746B39209}" srcId="{7B5CBCDB-EC49-47B2-AE11-95E554B401C2}" destId="{042E9290-F47D-4537-B097-3486AC1E2D5B}" srcOrd="2" destOrd="0" parTransId="{FEA16805-D575-46C1-9A41-1DECC730C54B}" sibTransId="{29C7CCD7-8FA9-44D1-B898-A1B580523F68}"/>
    <dgm:cxn modelId="{9CC4F96A-EB7A-4543-8802-2B250729BE1E}" type="presOf" srcId="{3B1584AD-E7C4-48C5-80A9-F94586BDD12C}" destId="{88724CA3-D550-488C-A574-FE67F368B76B}" srcOrd="0" destOrd="0" presId="urn:microsoft.com/office/officeart/2005/8/layout/orgChart1"/>
    <dgm:cxn modelId="{8FD35F4D-802D-4426-871B-B388C6A74060}" srcId="{D1A541AC-1D34-487D-BC15-789E97CBD43B}" destId="{BF0251B3-0A36-4831-85E6-2D8BC859D2D5}" srcOrd="0" destOrd="0" parTransId="{22C01C09-FFEC-45E2-BC0C-9AA638435708}" sibTransId="{BE184156-CC16-4378-B7C6-8ADAF8353005}"/>
    <dgm:cxn modelId="{57574E28-B7BA-4D75-8E0B-2ADCBC3C3E18}" type="presOf" srcId="{FEA16805-D575-46C1-9A41-1DECC730C54B}" destId="{2A55F37A-F8A8-456A-810D-3DFA338C10FD}" srcOrd="0" destOrd="0" presId="urn:microsoft.com/office/officeart/2005/8/layout/orgChart1"/>
    <dgm:cxn modelId="{FF5B3DEF-2950-44F4-B101-623B990655D7}" type="presOf" srcId="{3F02A563-BB2F-41B3-9036-CE3A3745B8ED}" destId="{77F4BEFF-D762-4C22-BE65-5A8A4BD5EE46}" srcOrd="0" destOrd="0" presId="urn:microsoft.com/office/officeart/2005/8/layout/orgChart1"/>
    <dgm:cxn modelId="{82EAB2B3-1653-4AAD-BA37-12C91584A2BC}" type="presOf" srcId="{271BD97A-F9F4-4F31-BB23-530D0778F6AC}" destId="{BC13DBC4-129E-4EAE-950F-5C9B555CD163}" srcOrd="0" destOrd="0" presId="urn:microsoft.com/office/officeart/2005/8/layout/orgChart1"/>
    <dgm:cxn modelId="{2F73DF5A-6CC8-4D30-90AF-5F423A2E6E1C}" type="presOf" srcId="{073F0485-028A-4BF2-AD08-DAB3C91AA945}" destId="{9B297844-B09E-40CF-8392-0D4E37188804}" srcOrd="0" destOrd="0" presId="urn:microsoft.com/office/officeart/2005/8/layout/orgChart1"/>
    <dgm:cxn modelId="{2FF4A846-E199-4448-B6C7-7B80A2E79AD1}" srcId="{7B5CBCDB-EC49-47B2-AE11-95E554B401C2}" destId="{FC685F17-84B6-4BD3-BD51-2DF33F77D588}" srcOrd="1" destOrd="0" parTransId="{3F02A563-BB2F-41B3-9036-CE3A3745B8ED}" sibTransId="{3B231657-10E7-44EA-8CD8-91433602EBD0}"/>
    <dgm:cxn modelId="{0EF144A5-5A3B-4DB0-951C-6E68F7F2917D}" type="presOf" srcId="{D3AA3DEA-93E7-4594-B9A6-493802014878}" destId="{6FFDAAB8-1A1B-4886-B387-7E59C53523DF}" srcOrd="0" destOrd="0" presId="urn:microsoft.com/office/officeart/2005/8/layout/orgChart1"/>
    <dgm:cxn modelId="{0F7418EF-0C6B-4583-8E99-A8DD72F5D0AF}" srcId="{7B5CBCDB-EC49-47B2-AE11-95E554B401C2}" destId="{271BD97A-F9F4-4F31-BB23-530D0778F6AC}" srcOrd="6" destOrd="0" parTransId="{8F3BECA2-6AE8-4A26-A217-6C6F41E9B3F2}" sibTransId="{C6B3F2F2-7D70-43CD-9C6F-AA8C0240CB72}"/>
    <dgm:cxn modelId="{D4034038-A6FC-4D14-92E7-F590DB40A9FE}" type="presOf" srcId="{D1A541AC-1D34-487D-BC15-789E97CBD43B}" destId="{3C1B6D11-46FC-4068-9A8A-E8E2DAEE2943}" srcOrd="0" destOrd="0" presId="urn:microsoft.com/office/officeart/2005/8/layout/orgChart1"/>
    <dgm:cxn modelId="{36F9F862-60DA-4552-8BA7-E6D8C3FD5959}" type="presOf" srcId="{CED58316-70A6-4E6A-9386-0F9F1F15E412}" destId="{9021AC91-2621-43E3-91D0-50568CC10D02}" srcOrd="0" destOrd="0" presId="urn:microsoft.com/office/officeart/2005/8/layout/orgChart1"/>
    <dgm:cxn modelId="{FB4987BF-4934-42DD-9FDB-D91605EB83FC}" type="presParOf" srcId="{4FC97394-AB69-4F0C-BF89-1F2583298A95}" destId="{A46426D1-C1E9-46F2-9E3F-A394D2870412}" srcOrd="0" destOrd="0" presId="urn:microsoft.com/office/officeart/2005/8/layout/orgChart1"/>
    <dgm:cxn modelId="{B8E4094E-7B2A-4AB4-AA61-9A75745EEF66}" type="presParOf" srcId="{A46426D1-C1E9-46F2-9E3F-A394D2870412}" destId="{7A097BFF-2340-4E9F-98DF-986ABF00E360}" srcOrd="0" destOrd="0" presId="urn:microsoft.com/office/officeart/2005/8/layout/orgChart1"/>
    <dgm:cxn modelId="{B00F3E1F-CD29-43B9-BEEF-BC27B26E5043}" type="presParOf" srcId="{7A097BFF-2340-4E9F-98DF-986ABF00E360}" destId="{0D10F75F-78F0-4CE2-A7A2-1002BD31FBF9}" srcOrd="0" destOrd="0" presId="urn:microsoft.com/office/officeart/2005/8/layout/orgChart1"/>
    <dgm:cxn modelId="{345BB677-2FD9-4151-8004-921169BA6894}" type="presParOf" srcId="{7A097BFF-2340-4E9F-98DF-986ABF00E360}" destId="{69CEA298-BEF8-4DAD-B3A0-2B075AEE0C9C}" srcOrd="1" destOrd="0" presId="urn:microsoft.com/office/officeart/2005/8/layout/orgChart1"/>
    <dgm:cxn modelId="{32A87B15-A939-4C82-96EE-1EACEF62BE14}" type="presParOf" srcId="{A46426D1-C1E9-46F2-9E3F-A394D2870412}" destId="{6ABF1CE6-5C13-44B6-BB86-716C0A2DA06E}" srcOrd="1" destOrd="0" presId="urn:microsoft.com/office/officeart/2005/8/layout/orgChart1"/>
    <dgm:cxn modelId="{208650B7-58B0-497B-986C-9B6FC0DFEC9B}" type="presParOf" srcId="{6ABF1CE6-5C13-44B6-BB86-716C0A2DA06E}" destId="{77F4BEFF-D762-4C22-BE65-5A8A4BD5EE46}" srcOrd="0" destOrd="0" presId="urn:microsoft.com/office/officeart/2005/8/layout/orgChart1"/>
    <dgm:cxn modelId="{97EDAEFD-08A5-411C-A5BA-3032B8366A5B}" type="presParOf" srcId="{6ABF1CE6-5C13-44B6-BB86-716C0A2DA06E}" destId="{055AFB41-9554-4B09-9374-250057547A2F}" srcOrd="1" destOrd="0" presId="urn:microsoft.com/office/officeart/2005/8/layout/orgChart1"/>
    <dgm:cxn modelId="{4DB60A2B-469D-4DA1-807B-B57C7B73FB9C}" type="presParOf" srcId="{055AFB41-9554-4B09-9374-250057547A2F}" destId="{BDF1D3D4-619B-4C9C-9415-DEE37A9326E7}" srcOrd="0" destOrd="0" presId="urn:microsoft.com/office/officeart/2005/8/layout/orgChart1"/>
    <dgm:cxn modelId="{0638B379-7D3C-4BC0-8EEF-031C681B15F8}" type="presParOf" srcId="{BDF1D3D4-619B-4C9C-9415-DEE37A9326E7}" destId="{690078C4-AE1A-45F4-AB7B-43C4183CECD4}" srcOrd="0" destOrd="0" presId="urn:microsoft.com/office/officeart/2005/8/layout/orgChart1"/>
    <dgm:cxn modelId="{A36286BB-2886-4B71-9655-C3A53FFFD867}" type="presParOf" srcId="{BDF1D3D4-619B-4C9C-9415-DEE37A9326E7}" destId="{8D7E27C0-6FB5-4D14-BE93-81CF6A9A2E94}" srcOrd="1" destOrd="0" presId="urn:microsoft.com/office/officeart/2005/8/layout/orgChart1"/>
    <dgm:cxn modelId="{9698E5D4-4D5C-4028-B224-5683269A6DE0}" type="presParOf" srcId="{055AFB41-9554-4B09-9374-250057547A2F}" destId="{E12B4056-F864-4FBA-8CD6-F53019CFA2DA}" srcOrd="1" destOrd="0" presId="urn:microsoft.com/office/officeart/2005/8/layout/orgChart1"/>
    <dgm:cxn modelId="{5B08AA0C-4EED-4A9E-9721-637C5EF23714}" type="presParOf" srcId="{055AFB41-9554-4B09-9374-250057547A2F}" destId="{3CDDB34B-BB68-4E14-85F3-5A7CCFC0DA18}" srcOrd="2" destOrd="0" presId="urn:microsoft.com/office/officeart/2005/8/layout/orgChart1"/>
    <dgm:cxn modelId="{71826399-6776-4457-98A9-30F8152528CA}" type="presParOf" srcId="{6ABF1CE6-5C13-44B6-BB86-716C0A2DA06E}" destId="{2A55F37A-F8A8-456A-810D-3DFA338C10FD}" srcOrd="2" destOrd="0" presId="urn:microsoft.com/office/officeart/2005/8/layout/orgChart1"/>
    <dgm:cxn modelId="{3D85BD91-77BE-45C9-807F-48F04EA25CB9}" type="presParOf" srcId="{6ABF1CE6-5C13-44B6-BB86-716C0A2DA06E}" destId="{7300F895-4021-4E53-A1A7-8EA1E3C07436}" srcOrd="3" destOrd="0" presId="urn:microsoft.com/office/officeart/2005/8/layout/orgChart1"/>
    <dgm:cxn modelId="{63FEC59E-4474-4AB9-B1A7-9175B18C4112}" type="presParOf" srcId="{7300F895-4021-4E53-A1A7-8EA1E3C07436}" destId="{39B5429C-0C31-4A03-812F-D7E3133FE2BD}" srcOrd="0" destOrd="0" presId="urn:microsoft.com/office/officeart/2005/8/layout/orgChart1"/>
    <dgm:cxn modelId="{30995EF8-1127-4B10-AF80-81F792846A4E}" type="presParOf" srcId="{39B5429C-0C31-4A03-812F-D7E3133FE2BD}" destId="{AD442439-74FD-4273-B94A-2433039F2B2A}" srcOrd="0" destOrd="0" presId="urn:microsoft.com/office/officeart/2005/8/layout/orgChart1"/>
    <dgm:cxn modelId="{8ED14E8D-4C6C-47C1-8C91-7E78D65989A3}" type="presParOf" srcId="{39B5429C-0C31-4A03-812F-D7E3133FE2BD}" destId="{CAB35854-19E6-49F5-9CD6-E37E73E29803}" srcOrd="1" destOrd="0" presId="urn:microsoft.com/office/officeart/2005/8/layout/orgChart1"/>
    <dgm:cxn modelId="{E4AA5D8D-A48B-4BF2-A17E-5F66CD146A0A}" type="presParOf" srcId="{7300F895-4021-4E53-A1A7-8EA1E3C07436}" destId="{B400211D-FC8C-4751-B722-9D9E293A5F59}" srcOrd="1" destOrd="0" presId="urn:microsoft.com/office/officeart/2005/8/layout/orgChart1"/>
    <dgm:cxn modelId="{A1FAF3FD-5B4B-4D21-A4D7-76023143B362}" type="presParOf" srcId="{7300F895-4021-4E53-A1A7-8EA1E3C07436}" destId="{586D86CD-EB23-44B4-99D2-B02877B0327B}" srcOrd="2" destOrd="0" presId="urn:microsoft.com/office/officeart/2005/8/layout/orgChart1"/>
    <dgm:cxn modelId="{46BFC6DB-BFE1-4FFA-8BF7-3AC3B364BB44}" type="presParOf" srcId="{6ABF1CE6-5C13-44B6-BB86-716C0A2DA06E}" destId="{9021AC91-2621-43E3-91D0-50568CC10D02}" srcOrd="4" destOrd="0" presId="urn:microsoft.com/office/officeart/2005/8/layout/orgChart1"/>
    <dgm:cxn modelId="{D9B6BF7A-B673-4736-A7A0-8CC62CBBE4BC}" type="presParOf" srcId="{6ABF1CE6-5C13-44B6-BB86-716C0A2DA06E}" destId="{49FFA5E3-3268-4300-AA79-D056629FB2BC}" srcOrd="5" destOrd="0" presId="urn:microsoft.com/office/officeart/2005/8/layout/orgChart1"/>
    <dgm:cxn modelId="{4F988E34-89BE-435F-8831-F457B4ACA837}" type="presParOf" srcId="{49FFA5E3-3268-4300-AA79-D056629FB2BC}" destId="{687B42AD-C256-49EA-9634-57E1DE1527A3}" srcOrd="0" destOrd="0" presId="urn:microsoft.com/office/officeart/2005/8/layout/orgChart1"/>
    <dgm:cxn modelId="{FF9012F7-8ACD-42E0-B332-1DE1390D4F4E}" type="presParOf" srcId="{687B42AD-C256-49EA-9634-57E1DE1527A3}" destId="{05E25E45-B8BB-41CF-AB21-4C3A60B1EAC2}" srcOrd="0" destOrd="0" presId="urn:microsoft.com/office/officeart/2005/8/layout/orgChart1"/>
    <dgm:cxn modelId="{D0B31E84-2115-493A-B42E-4E61D9850CA1}" type="presParOf" srcId="{687B42AD-C256-49EA-9634-57E1DE1527A3}" destId="{E93AD20C-1814-400B-B4CE-9A4789207EAA}" srcOrd="1" destOrd="0" presId="urn:microsoft.com/office/officeart/2005/8/layout/orgChart1"/>
    <dgm:cxn modelId="{06D1EBF9-59E4-40AC-BDFF-EC8A267062FE}" type="presParOf" srcId="{49FFA5E3-3268-4300-AA79-D056629FB2BC}" destId="{0AF8D73A-98D0-4F98-9CAF-C7E6B18C5ABD}" srcOrd="1" destOrd="0" presId="urn:microsoft.com/office/officeart/2005/8/layout/orgChart1"/>
    <dgm:cxn modelId="{2AEC6204-A5DD-408A-8D4F-A273C263B645}" type="presParOf" srcId="{49FFA5E3-3268-4300-AA79-D056629FB2BC}" destId="{EA55D1A3-2FD6-43CD-AAD3-E76A24499623}" srcOrd="2" destOrd="0" presId="urn:microsoft.com/office/officeart/2005/8/layout/orgChart1"/>
    <dgm:cxn modelId="{5B3DB0C5-C77C-448B-9E93-CA51B6428E5F}" type="presParOf" srcId="{6ABF1CE6-5C13-44B6-BB86-716C0A2DA06E}" destId="{3821EFF6-4907-4747-B113-A921BF913ACE}" srcOrd="6" destOrd="0" presId="urn:microsoft.com/office/officeart/2005/8/layout/orgChart1"/>
    <dgm:cxn modelId="{180ECBBC-CD52-4A7E-90A9-C21070892BC6}" type="presParOf" srcId="{6ABF1CE6-5C13-44B6-BB86-716C0A2DA06E}" destId="{02D7A108-2DFB-48BD-B01B-237823B55B0D}" srcOrd="7" destOrd="0" presId="urn:microsoft.com/office/officeart/2005/8/layout/orgChart1"/>
    <dgm:cxn modelId="{06EB2663-B4D8-4EAD-9B75-FCCE637B4DE3}" type="presParOf" srcId="{02D7A108-2DFB-48BD-B01B-237823B55B0D}" destId="{7F89B2D6-2FEE-4895-9F17-CDDFE51D7BBC}" srcOrd="0" destOrd="0" presId="urn:microsoft.com/office/officeart/2005/8/layout/orgChart1"/>
    <dgm:cxn modelId="{91D6CA70-F930-4EEB-BAB0-11EA79C1F358}" type="presParOf" srcId="{7F89B2D6-2FEE-4895-9F17-CDDFE51D7BBC}" destId="{DDEABCF9-CE72-4567-8F08-6F61F718CEF4}" srcOrd="0" destOrd="0" presId="urn:microsoft.com/office/officeart/2005/8/layout/orgChart1"/>
    <dgm:cxn modelId="{631D042E-2C23-47F2-8751-A68D2845DA55}" type="presParOf" srcId="{7F89B2D6-2FEE-4895-9F17-CDDFE51D7BBC}" destId="{014949F7-A621-4616-8F0F-02F26B2A6EC2}" srcOrd="1" destOrd="0" presId="urn:microsoft.com/office/officeart/2005/8/layout/orgChart1"/>
    <dgm:cxn modelId="{B87A3E79-9E7D-4E2E-8E5D-54E62E433765}" type="presParOf" srcId="{02D7A108-2DFB-48BD-B01B-237823B55B0D}" destId="{18695CB3-A549-465F-B07B-7A9DC1996548}" srcOrd="1" destOrd="0" presId="urn:microsoft.com/office/officeart/2005/8/layout/orgChart1"/>
    <dgm:cxn modelId="{125C7357-7671-4A7E-BB82-657C9E11950C}" type="presParOf" srcId="{02D7A108-2DFB-48BD-B01B-237823B55B0D}" destId="{3D6CFFB0-96BE-4C29-AD88-F3B0EEE7672F}" srcOrd="2" destOrd="0" presId="urn:microsoft.com/office/officeart/2005/8/layout/orgChart1"/>
    <dgm:cxn modelId="{46735207-248D-4D03-B11C-F4F1CD4A627F}" type="presParOf" srcId="{6ABF1CE6-5C13-44B6-BB86-716C0A2DA06E}" destId="{913A35EC-8421-40A4-82C5-EC3EC4C9B256}" srcOrd="8" destOrd="0" presId="urn:microsoft.com/office/officeart/2005/8/layout/orgChart1"/>
    <dgm:cxn modelId="{7A41CA80-6280-407B-8F11-82AAE97ED4A9}" type="presParOf" srcId="{6ABF1CE6-5C13-44B6-BB86-716C0A2DA06E}" destId="{BCB27536-2233-4540-808F-3D2B56D03341}" srcOrd="9" destOrd="0" presId="urn:microsoft.com/office/officeart/2005/8/layout/orgChart1"/>
    <dgm:cxn modelId="{B1CE9BA2-DE58-471B-AA56-60FEF36049AE}" type="presParOf" srcId="{BCB27536-2233-4540-808F-3D2B56D03341}" destId="{370EDAD9-5128-4FE7-9F3C-C58F86BF123C}" srcOrd="0" destOrd="0" presId="urn:microsoft.com/office/officeart/2005/8/layout/orgChart1"/>
    <dgm:cxn modelId="{2B519B40-48C1-4AC3-91CC-BEF70AA6275A}" type="presParOf" srcId="{370EDAD9-5128-4FE7-9F3C-C58F86BF123C}" destId="{9B297844-B09E-40CF-8392-0D4E37188804}" srcOrd="0" destOrd="0" presId="urn:microsoft.com/office/officeart/2005/8/layout/orgChart1"/>
    <dgm:cxn modelId="{F53625C7-7447-499A-B01B-76270BEB2F73}" type="presParOf" srcId="{370EDAD9-5128-4FE7-9F3C-C58F86BF123C}" destId="{CB3B694B-59CB-4857-954C-1C2A01F99640}" srcOrd="1" destOrd="0" presId="urn:microsoft.com/office/officeart/2005/8/layout/orgChart1"/>
    <dgm:cxn modelId="{BCEF6E58-923E-45AC-BF0F-37EFBCB390D8}" type="presParOf" srcId="{BCB27536-2233-4540-808F-3D2B56D03341}" destId="{883C19DB-81D5-43C8-9F26-C08DDBEA707E}" srcOrd="1" destOrd="0" presId="urn:microsoft.com/office/officeart/2005/8/layout/orgChart1"/>
    <dgm:cxn modelId="{9DF970B5-268D-4B21-9CBF-EE2ED098ECE1}" type="presParOf" srcId="{BCB27536-2233-4540-808F-3D2B56D03341}" destId="{E778A4E7-4F74-443C-9358-4212B0EB1930}" srcOrd="2" destOrd="0" presId="urn:microsoft.com/office/officeart/2005/8/layout/orgChart1"/>
    <dgm:cxn modelId="{539859CB-69EE-4244-B0E4-B740D5C16C5C}" type="presParOf" srcId="{6ABF1CE6-5C13-44B6-BB86-716C0A2DA06E}" destId="{A4B58171-80B3-4BA4-AF73-D46BF24F2DFB}" srcOrd="10" destOrd="0" presId="urn:microsoft.com/office/officeart/2005/8/layout/orgChart1"/>
    <dgm:cxn modelId="{79DF24A1-2E77-4408-A396-873A9359A9B7}" type="presParOf" srcId="{6ABF1CE6-5C13-44B6-BB86-716C0A2DA06E}" destId="{79AC7B61-BE35-480F-AF59-3949D06F3982}" srcOrd="11" destOrd="0" presId="urn:microsoft.com/office/officeart/2005/8/layout/orgChart1"/>
    <dgm:cxn modelId="{F325D35E-E7DC-4067-8938-55C4C45C1C7E}" type="presParOf" srcId="{79AC7B61-BE35-480F-AF59-3949D06F3982}" destId="{38AEC3B7-F76D-4323-8A77-2C5B7DFA435D}" srcOrd="0" destOrd="0" presId="urn:microsoft.com/office/officeart/2005/8/layout/orgChart1"/>
    <dgm:cxn modelId="{BB158C83-0E78-41BF-A547-31460F4AAACA}" type="presParOf" srcId="{38AEC3B7-F76D-4323-8A77-2C5B7DFA435D}" destId="{BC13DBC4-129E-4EAE-950F-5C9B555CD163}" srcOrd="0" destOrd="0" presId="urn:microsoft.com/office/officeart/2005/8/layout/orgChart1"/>
    <dgm:cxn modelId="{32E0148A-BFAA-4635-8983-BED1F2987215}" type="presParOf" srcId="{38AEC3B7-F76D-4323-8A77-2C5B7DFA435D}" destId="{2E28A2DC-4AD0-4DB8-8A1C-05589B500437}" srcOrd="1" destOrd="0" presId="urn:microsoft.com/office/officeart/2005/8/layout/orgChart1"/>
    <dgm:cxn modelId="{2B9E5449-0230-4DFA-A7CF-9E116203E020}" type="presParOf" srcId="{79AC7B61-BE35-480F-AF59-3949D06F3982}" destId="{C2C02C24-DB3C-4899-90AC-2CBAD5AD79CD}" srcOrd="1" destOrd="0" presId="urn:microsoft.com/office/officeart/2005/8/layout/orgChart1"/>
    <dgm:cxn modelId="{687ED128-E939-45A2-926C-F00F98FC9D02}" type="presParOf" srcId="{79AC7B61-BE35-480F-AF59-3949D06F3982}" destId="{2C8FEF67-FBF4-4723-8694-D09D94D56137}" srcOrd="2" destOrd="0" presId="urn:microsoft.com/office/officeart/2005/8/layout/orgChart1"/>
    <dgm:cxn modelId="{2480D80D-29C7-4B81-9CB1-54B990E63959}" type="presParOf" srcId="{A46426D1-C1E9-46F2-9E3F-A394D2870412}" destId="{2B88AEE9-BD2E-43B0-92E1-E90AE148F7A6}" srcOrd="2" destOrd="0" presId="urn:microsoft.com/office/officeart/2005/8/layout/orgChart1"/>
    <dgm:cxn modelId="{8BE7DCBE-198D-43E5-857D-CDD3B5D1E30B}" type="presParOf" srcId="{2B88AEE9-BD2E-43B0-92E1-E90AE148F7A6}" destId="{39071E0C-03F9-4470-A76F-5FBD4BF5C78B}" srcOrd="0" destOrd="0" presId="urn:microsoft.com/office/officeart/2005/8/layout/orgChart1"/>
    <dgm:cxn modelId="{8E6A7A67-B8BB-4F00-9F28-8048E9DB88DA}" type="presParOf" srcId="{2B88AEE9-BD2E-43B0-92E1-E90AE148F7A6}" destId="{0467902D-AC81-4991-9811-23870C9A1CB6}" srcOrd="1" destOrd="0" presId="urn:microsoft.com/office/officeart/2005/8/layout/orgChart1"/>
    <dgm:cxn modelId="{A03E1478-FA14-4CC9-BEF9-3CCB91B0D7E7}" type="presParOf" srcId="{0467902D-AC81-4991-9811-23870C9A1CB6}" destId="{DF45B062-66C8-4CBB-BEC6-13FA469AD672}" srcOrd="0" destOrd="0" presId="urn:microsoft.com/office/officeart/2005/8/layout/orgChart1"/>
    <dgm:cxn modelId="{934249FE-9730-4EC3-9C6F-02BBB228A4E2}" type="presParOf" srcId="{DF45B062-66C8-4CBB-BEC6-13FA469AD672}" destId="{3C1B6D11-46FC-4068-9A8A-E8E2DAEE2943}" srcOrd="0" destOrd="0" presId="urn:microsoft.com/office/officeart/2005/8/layout/orgChart1"/>
    <dgm:cxn modelId="{9EC54A3F-8DFF-4EE7-8AAE-D37F522EC59E}" type="presParOf" srcId="{DF45B062-66C8-4CBB-BEC6-13FA469AD672}" destId="{879B674C-AF8F-44ED-A452-352CD3FA8638}" srcOrd="1" destOrd="0" presId="urn:microsoft.com/office/officeart/2005/8/layout/orgChart1"/>
    <dgm:cxn modelId="{B4D3F1B1-BD60-4AC7-9968-7D489E56C985}" type="presParOf" srcId="{0467902D-AC81-4991-9811-23870C9A1CB6}" destId="{30102DD1-6302-4708-9AEC-884ACFDBA9E8}" srcOrd="1" destOrd="0" presId="urn:microsoft.com/office/officeart/2005/8/layout/orgChart1"/>
    <dgm:cxn modelId="{637DC881-644E-41F4-B31F-FE3BD4D3D025}" type="presParOf" srcId="{30102DD1-6302-4708-9AEC-884ACFDBA9E8}" destId="{85E4AF73-24C1-4424-86F5-4181DEE04C22}" srcOrd="0" destOrd="0" presId="urn:microsoft.com/office/officeart/2005/8/layout/orgChart1"/>
    <dgm:cxn modelId="{BC107B81-AF40-40E0-9B28-114BC6E0667C}" type="presParOf" srcId="{30102DD1-6302-4708-9AEC-884ACFDBA9E8}" destId="{7A1090E8-3F64-472F-8BD2-FFBC341E30BC}" srcOrd="1" destOrd="0" presId="urn:microsoft.com/office/officeart/2005/8/layout/orgChart1"/>
    <dgm:cxn modelId="{65C42AEB-AB4D-46A8-99D3-618FD91DC734}" type="presParOf" srcId="{7A1090E8-3F64-472F-8BD2-FFBC341E30BC}" destId="{E4E0CBAF-1CFB-457B-80C0-57BF73D569E2}" srcOrd="0" destOrd="0" presId="urn:microsoft.com/office/officeart/2005/8/layout/orgChart1"/>
    <dgm:cxn modelId="{2A244C2F-CC7D-42A7-BDF9-F2D317F9DFC2}" type="presParOf" srcId="{E4E0CBAF-1CFB-457B-80C0-57BF73D569E2}" destId="{5D60F446-FB76-4A41-8BB7-A02BBF18739F}" srcOrd="0" destOrd="0" presId="urn:microsoft.com/office/officeart/2005/8/layout/orgChart1"/>
    <dgm:cxn modelId="{EB0E68CF-9DAF-4DC4-A469-0EA7754EB40E}" type="presParOf" srcId="{E4E0CBAF-1CFB-457B-80C0-57BF73D569E2}" destId="{FFC8DEF9-7CDB-4341-81C1-120B196563A5}" srcOrd="1" destOrd="0" presId="urn:microsoft.com/office/officeart/2005/8/layout/orgChart1"/>
    <dgm:cxn modelId="{BEB869E8-FE28-423E-A6A4-EEF92C971D73}" type="presParOf" srcId="{7A1090E8-3F64-472F-8BD2-FFBC341E30BC}" destId="{6AF63F8B-F410-4CD0-9BF8-D1708F8544CC}" srcOrd="1" destOrd="0" presId="urn:microsoft.com/office/officeart/2005/8/layout/orgChart1"/>
    <dgm:cxn modelId="{8F6094B7-2939-4141-81A9-205AC91DEF93}" type="presParOf" srcId="{7A1090E8-3F64-472F-8BD2-FFBC341E30BC}" destId="{DEF8F570-E538-45A2-86A5-4E95AA63C28A}" srcOrd="2" destOrd="0" presId="urn:microsoft.com/office/officeart/2005/8/layout/orgChart1"/>
    <dgm:cxn modelId="{65C45121-E6CE-4927-A478-EDF3CD5EE1CF}" type="presParOf" srcId="{30102DD1-6302-4708-9AEC-884ACFDBA9E8}" destId="{2EC23397-9E21-4083-B1C1-5F7D2C92384C}" srcOrd="2" destOrd="0" presId="urn:microsoft.com/office/officeart/2005/8/layout/orgChart1"/>
    <dgm:cxn modelId="{27D0526C-4C5A-43BA-AE1F-2EE45D1F31F1}" type="presParOf" srcId="{30102DD1-6302-4708-9AEC-884ACFDBA9E8}" destId="{4B7A4B2D-B370-4A81-9999-CA7DE72495E6}" srcOrd="3" destOrd="0" presId="urn:microsoft.com/office/officeart/2005/8/layout/orgChart1"/>
    <dgm:cxn modelId="{0C8B9ACE-B37E-4887-8454-7CBA81B0F239}" type="presParOf" srcId="{4B7A4B2D-B370-4A81-9999-CA7DE72495E6}" destId="{4F981EAF-F1B7-40F6-9C9B-BFEF60130F79}" srcOrd="0" destOrd="0" presId="urn:microsoft.com/office/officeart/2005/8/layout/orgChart1"/>
    <dgm:cxn modelId="{3E93FEA3-505C-494A-9393-8557A549C997}" type="presParOf" srcId="{4F981EAF-F1B7-40F6-9C9B-BFEF60130F79}" destId="{88724CA3-D550-488C-A574-FE67F368B76B}" srcOrd="0" destOrd="0" presId="urn:microsoft.com/office/officeart/2005/8/layout/orgChart1"/>
    <dgm:cxn modelId="{C9EA8D97-AF6D-4E5D-B1BD-CA4A7E1E3E58}" type="presParOf" srcId="{4F981EAF-F1B7-40F6-9C9B-BFEF60130F79}" destId="{14F2F6CB-B368-4921-A767-CD0264CB2AE4}" srcOrd="1" destOrd="0" presId="urn:microsoft.com/office/officeart/2005/8/layout/orgChart1"/>
    <dgm:cxn modelId="{D0724D32-1DE1-46D3-988F-C5B95CD9DD1C}" type="presParOf" srcId="{4B7A4B2D-B370-4A81-9999-CA7DE72495E6}" destId="{3D36C32C-C339-481E-BDC9-01D36368A673}" srcOrd="1" destOrd="0" presId="urn:microsoft.com/office/officeart/2005/8/layout/orgChart1"/>
    <dgm:cxn modelId="{20107693-FE4B-4CF5-8912-4E29CB8A3592}" type="presParOf" srcId="{4B7A4B2D-B370-4A81-9999-CA7DE72495E6}" destId="{D2D071D0-40B7-4203-9D88-93492D5DEDAA}" srcOrd="2" destOrd="0" presId="urn:microsoft.com/office/officeart/2005/8/layout/orgChart1"/>
    <dgm:cxn modelId="{3D62FB24-2AB1-48AB-B94A-101EAE5C3A6C}" type="presParOf" srcId="{30102DD1-6302-4708-9AEC-884ACFDBA9E8}" destId="{BB9F64BE-6CD7-4399-AB26-F36FC79A24E9}" srcOrd="4" destOrd="0" presId="urn:microsoft.com/office/officeart/2005/8/layout/orgChart1"/>
    <dgm:cxn modelId="{D10E00D8-0056-45F8-8E26-18B88E4CC8A6}" type="presParOf" srcId="{30102DD1-6302-4708-9AEC-884ACFDBA9E8}" destId="{4FB71FD8-4154-4B24-9076-688D9D2EC1FC}" srcOrd="5" destOrd="0" presId="urn:microsoft.com/office/officeart/2005/8/layout/orgChart1"/>
    <dgm:cxn modelId="{1D8B9CAE-4972-4B3E-8277-CEBBB6F8D8FF}" type="presParOf" srcId="{4FB71FD8-4154-4B24-9076-688D9D2EC1FC}" destId="{4EE792A4-1CB8-4029-B16C-E5D1DF817DAB}" srcOrd="0" destOrd="0" presId="urn:microsoft.com/office/officeart/2005/8/layout/orgChart1"/>
    <dgm:cxn modelId="{8BDA5255-48B5-4FD9-8586-56C42F584618}" type="presParOf" srcId="{4EE792A4-1CB8-4029-B16C-E5D1DF817DAB}" destId="{93D559CA-5CCA-4173-A958-A8F3F0779D08}" srcOrd="0" destOrd="0" presId="urn:microsoft.com/office/officeart/2005/8/layout/orgChart1"/>
    <dgm:cxn modelId="{EC0F5866-FF2D-4D4D-BFC2-A1AD6B9325D7}" type="presParOf" srcId="{4EE792A4-1CB8-4029-B16C-E5D1DF817DAB}" destId="{6702014C-6F1E-450B-A24B-D266A8387C0D}" srcOrd="1" destOrd="0" presId="urn:microsoft.com/office/officeart/2005/8/layout/orgChart1"/>
    <dgm:cxn modelId="{6EEBAB68-22EA-477A-AF82-3BDD34E20108}" type="presParOf" srcId="{4FB71FD8-4154-4B24-9076-688D9D2EC1FC}" destId="{2C8A0292-CBD3-4998-BDB1-83DC6A348DD7}" srcOrd="1" destOrd="0" presId="urn:microsoft.com/office/officeart/2005/8/layout/orgChart1"/>
    <dgm:cxn modelId="{C00469F0-86F0-4282-B47A-92B40B4F55A5}" type="presParOf" srcId="{4FB71FD8-4154-4B24-9076-688D9D2EC1FC}" destId="{B6E2391C-21FF-496D-8BDB-641FCCC446EF}" srcOrd="2" destOrd="0" presId="urn:microsoft.com/office/officeart/2005/8/layout/orgChart1"/>
    <dgm:cxn modelId="{31D84888-9692-4721-BC71-44873124BA55}" type="presParOf" srcId="{30102DD1-6302-4708-9AEC-884ACFDBA9E8}" destId="{6FFDAAB8-1A1B-4886-B387-7E59C53523DF}" srcOrd="6" destOrd="0" presId="urn:microsoft.com/office/officeart/2005/8/layout/orgChart1"/>
    <dgm:cxn modelId="{B1547902-44FC-4A2D-A5B6-DD6720212B72}" type="presParOf" srcId="{30102DD1-6302-4708-9AEC-884ACFDBA9E8}" destId="{CDC7DA8C-D742-43E7-8B3E-F0637E88D10F}" srcOrd="7" destOrd="0" presId="urn:microsoft.com/office/officeart/2005/8/layout/orgChart1"/>
    <dgm:cxn modelId="{C1B717B8-7BCF-4A89-B912-303D997A37DF}" type="presParOf" srcId="{CDC7DA8C-D742-43E7-8B3E-F0637E88D10F}" destId="{1A1ACCE1-6864-44C6-98E7-B7117F5590A1}" srcOrd="0" destOrd="0" presId="urn:microsoft.com/office/officeart/2005/8/layout/orgChart1"/>
    <dgm:cxn modelId="{2A45AAE3-5BE9-4B41-939E-46A5A2133249}" type="presParOf" srcId="{1A1ACCE1-6864-44C6-98E7-B7117F5590A1}" destId="{C860D940-27F0-4A80-AF96-C608E7715D78}" srcOrd="0" destOrd="0" presId="urn:microsoft.com/office/officeart/2005/8/layout/orgChart1"/>
    <dgm:cxn modelId="{C711EE09-DD95-4678-86B6-A53101E942F2}" type="presParOf" srcId="{1A1ACCE1-6864-44C6-98E7-B7117F5590A1}" destId="{D68C52B7-1858-48FD-B55E-058F0D32482C}" srcOrd="1" destOrd="0" presId="urn:microsoft.com/office/officeart/2005/8/layout/orgChart1"/>
    <dgm:cxn modelId="{98745B76-656E-41F3-A4BD-C066DBC9CF31}" type="presParOf" srcId="{CDC7DA8C-D742-43E7-8B3E-F0637E88D10F}" destId="{FD979273-3B2F-45E0-89D9-C9597C2189D5}" srcOrd="1" destOrd="0" presId="urn:microsoft.com/office/officeart/2005/8/layout/orgChart1"/>
    <dgm:cxn modelId="{37018D25-0D36-4788-94E6-486B04F77DB9}" type="presParOf" srcId="{CDC7DA8C-D742-43E7-8B3E-F0637E88D10F}" destId="{6C2C6189-284C-44FF-8DC5-9E9C465576BF}" srcOrd="2" destOrd="0" presId="urn:microsoft.com/office/officeart/2005/8/layout/orgChart1"/>
    <dgm:cxn modelId="{1C163F23-5921-4FF2-A549-42FB40DA44B1}" type="presParOf" srcId="{0467902D-AC81-4991-9811-23870C9A1CB6}" destId="{D52FB0AD-6FB8-47A9-90EB-9CE8A4AB5A85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64050"/>
            <a:ext cx="56800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l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8926513"/>
            <a:ext cx="30765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30" tIns="47567" rIns="95130" bIns="47567" numCol="1" anchor="b" anchorCtr="0" compatLnSpc="1">
            <a:prstTxWarp prst="textNoShape">
              <a:avLst/>
            </a:prstTxWarp>
          </a:bodyPr>
          <a:lstStyle>
            <a:lvl1pPr algn="r" defTabSz="950913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b="0">
                <a:latin typeface="Arial" charset="0"/>
              </a:defRPr>
            </a:lvl1pPr>
          </a:lstStyle>
          <a:p>
            <a:fld id="{B61B9FDE-4A19-42AA-94F1-B696A1C80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C5CD4B-D605-4DA8-9C7F-E0833ED0EE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3A0D0F5-ED60-452C-AABD-9C1E56B63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26988"/>
            <a:ext cx="2152650" cy="5643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6988"/>
            <a:ext cx="6305550" cy="5643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F22CCF-9ADF-4D6A-BA9B-92617DBC1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895350"/>
            <a:ext cx="7739063" cy="4775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E5D1109-246E-4855-8135-335D33F0B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988"/>
            <a:ext cx="7696200" cy="396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12669C-45B9-4AD6-B79B-E6C5F2133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64888-FE0C-4A1E-81CB-1846DCA66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8CFD-B937-4EA3-8810-B9EE0EE5F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7DA8E-7D3C-4907-AB17-C54FE18F5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3F5F7-3A4F-4921-A7D4-0915258B3F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FC570-AD57-4A78-8AE3-03AADBB689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4667-5969-42A8-B63D-DDE819D2FD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EF9BDF-C751-488F-A5DC-5DECBDFED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9ADAE-1D87-4BA3-8F43-EC104B773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020-94DB-4F83-B473-EA7CE7E63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8CE44-8FFD-484F-899C-538DC18E3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0723-BB3F-41F3-86F8-9BFBA5379E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30C57-9B74-4F50-8D2B-AD217F9B4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CEFB759-1D39-4481-BFF9-FD4B11B323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95350"/>
            <a:ext cx="3792538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8338" y="895350"/>
            <a:ext cx="3794125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4E2830-B333-4F46-82EC-5E97E4132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D7D2BF-158B-4A8B-98FE-683033A0C9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97EBCDC-7361-49C2-A727-5E72620D9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2145EA-16E5-4DE5-B99D-914B0FB8A0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F361A0-E144-4C92-B51E-AC324804D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6E297BF-4493-4A67-9722-647FD8EF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1" name="Picture 13" descr="Picture BkGrnd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6988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895350"/>
            <a:ext cx="7739063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743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D4166159-E136-4CC1-92B4-BAE631A4B6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438" name="Text Box 30"/>
          <p:cNvSpPr txBox="1">
            <a:spLocks noChangeArrowheads="1"/>
          </p:cNvSpPr>
          <p:nvPr userDrawn="1"/>
        </p:nvSpPr>
        <p:spPr bwMode="auto">
          <a:xfrm>
            <a:off x="2428875" y="6484938"/>
            <a:ext cx="31400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>
            <a:spAutoFit/>
          </a:bodyPr>
          <a:lstStyle/>
          <a:p>
            <a:pPr algn="l" defTabSz="865188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0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ManTech International Corporation Proprietary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 userDrawn="1"/>
        </p:nvSpPr>
        <p:spPr bwMode="auto">
          <a:xfrm>
            <a:off x="8256588" y="0"/>
            <a:ext cx="887412" cy="201613"/>
          </a:xfrm>
          <a:prstGeom prst="rect">
            <a:avLst/>
          </a:prstGeom>
          <a:solidFill>
            <a:srgbClr val="66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V12-15-08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ransition/>
  <p:hf hdr="0" ftr="0" dt="0"/>
  <p:txStyles>
    <p:titleStyle>
      <a:lvl1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2pPr>
      <a:lvl3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3pPr>
      <a:lvl4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4pPr>
      <a:lvl5pPr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5pPr>
      <a:lvl6pPr marL="4572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6pPr>
      <a:lvl7pPr marL="9144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7pPr>
      <a:lvl8pPr marL="13716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8pPr>
      <a:lvl9pPr marL="1828800" algn="l" rtl="0" fontAlgn="base">
        <a:spcBef>
          <a:spcPct val="5000"/>
        </a:spcBef>
        <a:spcAft>
          <a:spcPct val="5000"/>
        </a:spcAft>
        <a:defRPr sz="2000" b="1" i="1">
          <a:solidFill>
            <a:schemeClr val="tx1"/>
          </a:solidFill>
          <a:latin typeface="Tahoma" pitchFamily="34" charset="0"/>
        </a:defRPr>
      </a:lvl9pPr>
    </p:titleStyle>
    <p:bodyStyle>
      <a:lvl1pPr marL="2286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fontAlgn="base">
        <a:spcBef>
          <a:spcPct val="25000"/>
        </a:spcBef>
        <a:spcAft>
          <a:spcPct val="25000"/>
        </a:spcAft>
        <a:buClr>
          <a:srgbClr val="006699"/>
        </a:buClr>
        <a:buFont typeface="Arial" charset="0"/>
        <a:buChar char="–"/>
        <a:defRPr sz="2000" i="1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3pPr>
      <a:lvl4pPr marL="1716088" indent="-230188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4pPr>
      <a:lvl5pPr marL="20589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5pPr>
      <a:lvl6pPr marL="25161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6pPr>
      <a:lvl7pPr marL="29733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7pPr>
      <a:lvl8pPr marL="34305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8pPr>
      <a:lvl9pPr marL="3887788" indent="-228600" algn="l" rtl="0" fontAlgn="base">
        <a:lnSpc>
          <a:spcPct val="90000"/>
        </a:lnSpc>
        <a:spcBef>
          <a:spcPct val="0"/>
        </a:spcBef>
        <a:spcAft>
          <a:spcPct val="30000"/>
        </a:spcAft>
        <a:buClr>
          <a:srgbClr val="006699"/>
        </a:buClr>
        <a:buFont typeface="Wingdings" pitchFamily="2" charset="2"/>
        <a:buChar char="§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000" i="1">
                <a:latin typeface="+mn-lt"/>
              </a:defRPr>
            </a:lvl1pPr>
          </a:lstStyle>
          <a:p>
            <a:r>
              <a:rPr lang="en-US"/>
              <a:t>ManTech Proprietary InformationManTech Proprietary Information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54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0">
                <a:latin typeface="+mn-lt"/>
              </a:defRPr>
            </a:lvl1pPr>
          </a:lstStyle>
          <a:p>
            <a:fld id="{5BB32F37-7FC6-48F5-AC8C-1BAB1553C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6699"/>
        </a:buClr>
        <a:buFont typeface="Arial" charset="0"/>
        <a:buChar char="–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99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0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6.xml" />
</Relationships>
</file>

<file path=ppt/slides/_rels/slide1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1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6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2.xml" />
</Relationships>
</file>

<file path=ppt/slides/_rels/slide1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1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3.xml" />
</Relationships>
</file>

<file path=ppt/slides/_rels/slide19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2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20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5.png" />
  <Relationship Id="rId1" Type="http://schemas.openxmlformats.org/officeDocument/2006/relationships/slideLayout" Target="../slideLayouts/slideLayout6.xml" />
</Relationships>
</file>

<file path=ppt/slides/_rels/slide2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3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4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5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2.xml" />
</Relationships>
</file>

<file path=ppt/slides/_rels/slide6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png" />
  <Relationship Id="rId1" Type="http://schemas.openxmlformats.org/officeDocument/2006/relationships/slideLayout" Target="../slideLayouts/slideLayout2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png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4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diagramData" Target="../diagrams/data1.xml" />
  <Relationship Id="rId1" Type="http://schemas.openxmlformats.org/officeDocument/2006/relationships/slideLayout" Target="../slideLayouts/slideLayout2.xml" />
  <Relationship Id="rId6" Type="http://schemas.openxmlformats.org/officeDocument/2006/relationships/diagramColors" Target="../diagrams/colors1.xml" />
  <Relationship Id="rId5" Type="http://schemas.openxmlformats.org/officeDocument/2006/relationships/diagramQuickStyle" Target="../diagrams/quickStyle1.xml" />
  <Relationship Id="rId4" Type="http://schemas.openxmlformats.org/officeDocument/2006/relationships/diagramLayout" Target="../diagrams/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3960C-CC13-478C-A984-9EB5ECF446E7}" type="slidenum">
              <a:rPr lang="en-US"/>
              <a:pPr/>
              <a:t>1</a:t>
            </a:fld>
            <a:endParaRPr lang="en-US"/>
          </a:p>
        </p:txBody>
      </p:sp>
      <p:sp>
        <p:nvSpPr>
          <p:cNvPr id="80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649413"/>
            <a:ext cx="7772400" cy="1569644"/>
          </a:xfrm>
        </p:spPr>
        <p:txBody>
          <a:bodyPr/>
          <a:lstStyle/>
          <a:p>
            <a:pPr algn="ctr"/>
            <a:r>
              <a:rPr lang="en-US" sz="3200" dirty="0"/>
              <a:t>BAP Decision Gate </a:t>
            </a:r>
            <a:r>
              <a:rPr lang="en-US" sz="3200" dirty="0" smtClean="0"/>
              <a:t>1</a:t>
            </a:r>
            <a:br>
              <a:rPr lang="en-US" sz="3200" dirty="0" smtClean="0"/>
            </a:br>
            <a:r>
              <a:rPr lang="en-US" sz="3200" dirty="0" smtClean="0"/>
              <a:t>Provide NATO Response Force (NRF) Deployable CIS (DCIS)</a:t>
            </a:r>
            <a:endParaRPr lang="en-US" sz="3200" dirty="0"/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3886200"/>
            <a:ext cx="5227638" cy="533400"/>
          </a:xfrm>
        </p:spPr>
        <p:txBody>
          <a:bodyPr/>
          <a:lstStyle/>
          <a:p>
            <a:r>
              <a:rPr lang="en-US"/>
              <a:t>Decision Gate 1: Qualify Decision</a:t>
            </a:r>
          </a:p>
        </p:txBody>
      </p:sp>
      <p:sp>
        <p:nvSpPr>
          <p:cNvPr id="804868" name="Text Box 4"/>
          <p:cNvSpPr txBox="1">
            <a:spLocks noChangeArrowheads="1"/>
          </p:cNvSpPr>
          <p:nvPr/>
        </p:nvSpPr>
        <p:spPr bwMode="auto">
          <a:xfrm>
            <a:off x="3302000" y="5942013"/>
            <a:ext cx="23368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dirty="0" smtClean="0"/>
              <a:t>24 February 2010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54ACDC-C89A-4C63-ADEC-101EAA0E5DF8}" type="slidenum">
              <a:rPr lang="en-US"/>
              <a:pPr/>
              <a:t>10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Funding</a:t>
            </a:r>
          </a:p>
        </p:txBody>
      </p:sp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6858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  <a:buClrTx/>
              <a:buFontTx/>
              <a:buNone/>
            </a:pPr>
            <a:endParaRPr lang="en-US" sz="2000" i="1"/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504825" y="771525"/>
            <a:ext cx="7810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Contract Terms and </a:t>
            </a:r>
            <a:r>
              <a:rPr lang="en-US" sz="2400" b="0" dirty="0" smtClean="0">
                <a:latin typeface="Arial" charset="0"/>
              </a:rPr>
              <a:t>Conditions:  Not Available</a:t>
            </a:r>
            <a:endParaRPr lang="en-US" sz="1700" b="0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Funding </a:t>
            </a:r>
            <a:r>
              <a:rPr lang="en-US" sz="2400" b="0" dirty="0" smtClean="0">
                <a:latin typeface="Arial" charset="0"/>
              </a:rPr>
              <a:t>Commitment: Not Firm At This Time</a:t>
            </a:r>
            <a:endParaRPr lang="en-US" sz="2400" b="0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>
                <a:latin typeface="Arial" charset="0"/>
              </a:rPr>
              <a:t>Source</a:t>
            </a:r>
            <a:r>
              <a:rPr lang="en-US" sz="2000" b="0" i="1" dirty="0" smtClean="0">
                <a:latin typeface="Arial" charset="0"/>
              </a:rPr>
              <a:t>:  WGNTE</a:t>
            </a:r>
            <a:endParaRPr lang="en-US" sz="2000" b="0" i="1" dirty="0">
              <a:latin typeface="Arial" charset="0"/>
            </a:endParaRPr>
          </a:p>
          <a:p>
            <a:pPr marL="742950" lvl="1" indent="-28575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Arial" charset="0"/>
              <a:buChar char="–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000" b="0" i="1" dirty="0" smtClean="0">
                <a:latin typeface="Arial" charset="0"/>
              </a:rPr>
              <a:t>Documentation:  </a:t>
            </a:r>
            <a:endParaRPr lang="en-US" sz="2000" b="0" i="1" dirty="0">
              <a:latin typeface="Arial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</a:tabLst>
            </a:pPr>
            <a:r>
              <a:rPr lang="en-US" sz="2400" b="0" dirty="0">
                <a:latin typeface="Arial" charset="0"/>
              </a:rPr>
              <a:t>Total Funding by Customer Fiscal Year:</a:t>
            </a:r>
          </a:p>
        </p:txBody>
      </p:sp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7" name="Text Box 9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38" name="Text Box 10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7780" name="Text Box 5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14" name="Group 50"/>
          <p:cNvGraphicFramePr>
            <a:graphicFrameLocks noGrp="1"/>
          </p:cNvGraphicFramePr>
          <p:nvPr/>
        </p:nvGraphicFramePr>
        <p:xfrm>
          <a:off x="148282" y="3279946"/>
          <a:ext cx="8810370" cy="896637"/>
        </p:xfrm>
        <a:graphic>
          <a:graphicData uri="http://schemas.openxmlformats.org/drawingml/2006/table">
            <a:tbl>
              <a:tblPr/>
              <a:tblGrid>
                <a:gridCol w="1468395"/>
                <a:gridCol w="1468395"/>
                <a:gridCol w="1468395"/>
                <a:gridCol w="1468395"/>
                <a:gridCol w="1468395"/>
                <a:gridCol w="1468395"/>
              </a:tblGrid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$0.00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C47A4-BBA4-43C0-A101-E734A2C7101F}" type="slidenum">
              <a:rPr lang="en-US"/>
              <a:pPr/>
              <a:t>11</a:t>
            </a:fld>
            <a:endParaRPr lang="en-US"/>
          </a:p>
        </p:txBody>
      </p:sp>
      <p:sp>
        <p:nvSpPr>
          <p:cNvPr id="458754" name="Rectangle 2"/>
          <p:cNvSpPr>
            <a:spLocks noChangeArrowheads="1"/>
          </p:cNvSpPr>
          <p:nvPr/>
        </p:nvSpPr>
        <p:spPr bwMode="auto">
          <a:xfrm>
            <a:off x="390525" y="4495800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5" name="Rectangle 3"/>
          <p:cNvSpPr>
            <a:spLocks noChangeArrowheads="1"/>
          </p:cNvSpPr>
          <p:nvPr/>
        </p:nvSpPr>
        <p:spPr bwMode="auto">
          <a:xfrm>
            <a:off x="390525" y="385762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6" name="Rectangle 4"/>
          <p:cNvSpPr>
            <a:spLocks noChangeArrowheads="1"/>
          </p:cNvSpPr>
          <p:nvPr/>
        </p:nvSpPr>
        <p:spPr bwMode="auto">
          <a:xfrm>
            <a:off x="390525" y="31908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7" name="Rectangle 5"/>
          <p:cNvSpPr>
            <a:spLocks noChangeArrowheads="1"/>
          </p:cNvSpPr>
          <p:nvPr/>
        </p:nvSpPr>
        <p:spPr bwMode="auto">
          <a:xfrm>
            <a:off x="390525" y="2581275"/>
            <a:ext cx="8410575" cy="247650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8" name="Rectangle 6"/>
          <p:cNvSpPr>
            <a:spLocks noChangeArrowheads="1"/>
          </p:cNvSpPr>
          <p:nvPr/>
        </p:nvSpPr>
        <p:spPr bwMode="auto">
          <a:xfrm>
            <a:off x="390525" y="1952625"/>
            <a:ext cx="8410575" cy="257175"/>
          </a:xfrm>
          <a:prstGeom prst="rect">
            <a:avLst/>
          </a:prstGeom>
          <a:solidFill>
            <a:srgbClr val="CCEC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458759" name="Rectangle 7"/>
          <p:cNvSpPr>
            <a:spLocks noChangeArrowheads="1"/>
          </p:cNvSpPr>
          <p:nvPr/>
        </p:nvSpPr>
        <p:spPr bwMode="auto">
          <a:xfrm>
            <a:off x="384175" y="1409700"/>
            <a:ext cx="8423275" cy="3856038"/>
          </a:xfrm>
          <a:prstGeom prst="rect">
            <a:avLst/>
          </a:prstGeom>
          <a:noFill/>
          <a:ln w="1905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endParaRPr lang="en-US" b="0">
              <a:latin typeface="Times New Roman" pitchFamily="18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578225" y="1409700"/>
            <a:ext cx="4903788" cy="3848100"/>
            <a:chOff x="2152" y="1232"/>
            <a:chExt cx="3089" cy="2743"/>
          </a:xfrm>
        </p:grpSpPr>
        <p:sp>
          <p:nvSpPr>
            <p:cNvPr id="458761" name="Line 9"/>
            <p:cNvSpPr>
              <a:spLocks noChangeShapeType="1"/>
            </p:cNvSpPr>
            <p:nvPr/>
          </p:nvSpPr>
          <p:spPr bwMode="auto">
            <a:xfrm>
              <a:off x="524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2" name="Line 10"/>
            <p:cNvSpPr>
              <a:spLocks noChangeShapeType="1"/>
            </p:cNvSpPr>
            <p:nvPr/>
          </p:nvSpPr>
          <p:spPr bwMode="auto">
            <a:xfrm>
              <a:off x="4896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3" name="Line 11"/>
            <p:cNvSpPr>
              <a:spLocks noChangeShapeType="1"/>
            </p:cNvSpPr>
            <p:nvPr/>
          </p:nvSpPr>
          <p:spPr bwMode="auto">
            <a:xfrm>
              <a:off x="4553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4" name="Line 12"/>
            <p:cNvSpPr>
              <a:spLocks noChangeShapeType="1"/>
            </p:cNvSpPr>
            <p:nvPr/>
          </p:nvSpPr>
          <p:spPr bwMode="auto">
            <a:xfrm>
              <a:off x="4210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5" name="Line 13"/>
            <p:cNvSpPr>
              <a:spLocks noChangeShapeType="1"/>
            </p:cNvSpPr>
            <p:nvPr/>
          </p:nvSpPr>
          <p:spPr bwMode="auto">
            <a:xfrm>
              <a:off x="3867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6" name="Line 14"/>
            <p:cNvSpPr>
              <a:spLocks noChangeShapeType="1"/>
            </p:cNvSpPr>
            <p:nvPr/>
          </p:nvSpPr>
          <p:spPr bwMode="auto">
            <a:xfrm>
              <a:off x="3524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7" name="Line 15"/>
            <p:cNvSpPr>
              <a:spLocks noChangeShapeType="1"/>
            </p:cNvSpPr>
            <p:nvPr/>
          </p:nvSpPr>
          <p:spPr bwMode="auto">
            <a:xfrm>
              <a:off x="3181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8" name="Line 16"/>
            <p:cNvSpPr>
              <a:spLocks noChangeShapeType="1"/>
            </p:cNvSpPr>
            <p:nvPr/>
          </p:nvSpPr>
          <p:spPr bwMode="auto">
            <a:xfrm>
              <a:off x="2838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69" name="Line 17"/>
            <p:cNvSpPr>
              <a:spLocks noChangeShapeType="1"/>
            </p:cNvSpPr>
            <p:nvPr/>
          </p:nvSpPr>
          <p:spPr bwMode="auto">
            <a:xfrm>
              <a:off x="2495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8770" name="Line 18"/>
            <p:cNvSpPr>
              <a:spLocks noChangeShapeType="1"/>
            </p:cNvSpPr>
            <p:nvPr/>
          </p:nvSpPr>
          <p:spPr bwMode="auto">
            <a:xfrm>
              <a:off x="2152" y="1232"/>
              <a:ext cx="1" cy="2743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8775" name="AutoShape 23"/>
          <p:cNvSpPr>
            <a:spLocks noChangeArrowheads="1"/>
          </p:cNvSpPr>
          <p:nvPr/>
        </p:nvSpPr>
        <p:spPr bwMode="auto">
          <a:xfrm>
            <a:off x="3473450" y="19390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Not Yet Approved</a:t>
            </a:r>
            <a:endParaRPr lang="en-US" dirty="0"/>
          </a:p>
        </p:txBody>
      </p:sp>
      <p:sp>
        <p:nvSpPr>
          <p:cNvPr id="458776" name="AutoShape 24"/>
          <p:cNvSpPr>
            <a:spLocks noChangeArrowheads="1"/>
          </p:cNvSpPr>
          <p:nvPr/>
        </p:nvSpPr>
        <p:spPr bwMode="auto">
          <a:xfrm>
            <a:off x="3475852" y="2584665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17 June 2007</a:t>
            </a:r>
            <a:endParaRPr lang="en-US" dirty="0"/>
          </a:p>
        </p:txBody>
      </p:sp>
      <p:sp>
        <p:nvSpPr>
          <p:cNvPr id="458777" name="AutoShape 25"/>
          <p:cNvSpPr>
            <a:spLocks noChangeArrowheads="1"/>
          </p:cNvSpPr>
          <p:nvPr/>
        </p:nvSpPr>
        <p:spPr bwMode="auto">
          <a:xfrm>
            <a:off x="3465555" y="2879511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3 March 2009</a:t>
            </a:r>
            <a:endParaRPr lang="en-US" dirty="0"/>
          </a:p>
        </p:txBody>
      </p:sp>
      <p:sp>
        <p:nvSpPr>
          <p:cNvPr id="458778" name="AutoShape 26"/>
          <p:cNvSpPr>
            <a:spLocks noChangeArrowheads="1"/>
          </p:cNvSpPr>
          <p:nvPr/>
        </p:nvSpPr>
        <p:spPr bwMode="auto">
          <a:xfrm>
            <a:off x="3467958" y="318499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2Q2010</a:t>
            </a:r>
            <a:endParaRPr lang="en-US" dirty="0"/>
          </a:p>
        </p:txBody>
      </p:sp>
      <p:sp>
        <p:nvSpPr>
          <p:cNvPr id="458779" name="AutoShape 27"/>
          <p:cNvSpPr>
            <a:spLocks noChangeArrowheads="1"/>
          </p:cNvSpPr>
          <p:nvPr/>
        </p:nvSpPr>
        <p:spPr bwMode="auto">
          <a:xfrm>
            <a:off x="3470361" y="355295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3Q2010</a:t>
            </a:r>
            <a:endParaRPr lang="en-US" dirty="0"/>
          </a:p>
        </p:txBody>
      </p:sp>
      <p:sp>
        <p:nvSpPr>
          <p:cNvPr id="458780" name="AutoShape 28"/>
          <p:cNvSpPr>
            <a:spLocks noChangeArrowheads="1"/>
          </p:cNvSpPr>
          <p:nvPr/>
        </p:nvSpPr>
        <p:spPr bwMode="auto">
          <a:xfrm>
            <a:off x="3448050" y="383132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3Q-4Q2010</a:t>
            </a:r>
            <a:endParaRPr lang="en-US" dirty="0"/>
          </a:p>
        </p:txBody>
      </p:sp>
      <p:sp>
        <p:nvSpPr>
          <p:cNvPr id="458781" name="AutoShape 29"/>
          <p:cNvSpPr>
            <a:spLocks noChangeArrowheads="1"/>
          </p:cNvSpPr>
          <p:nvPr/>
        </p:nvSpPr>
        <p:spPr bwMode="auto">
          <a:xfrm>
            <a:off x="3454915" y="4854104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4Q2010</a:t>
            </a:r>
            <a:endParaRPr lang="en-US" dirty="0"/>
          </a:p>
        </p:txBody>
      </p:sp>
      <p:sp>
        <p:nvSpPr>
          <p:cNvPr id="458782" name="Text Box 30"/>
          <p:cNvSpPr txBox="1">
            <a:spLocks noChangeArrowheads="1"/>
          </p:cNvSpPr>
          <p:nvPr/>
        </p:nvSpPr>
        <p:spPr bwMode="auto">
          <a:xfrm>
            <a:off x="476250" y="1466850"/>
            <a:ext cx="2970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1800">
                <a:solidFill>
                  <a:srgbClr val="993300"/>
                </a:solidFill>
              </a:rPr>
              <a:t>Procurement Milestones</a:t>
            </a:r>
          </a:p>
        </p:txBody>
      </p:sp>
      <p:sp>
        <p:nvSpPr>
          <p:cNvPr id="458783" name="Rectangle 31"/>
          <p:cNvSpPr>
            <a:spLocks noGrp="1" noChangeArrowheads="1"/>
          </p:cNvSpPr>
          <p:nvPr>
            <p:ph type="title"/>
          </p:nvPr>
        </p:nvSpPr>
        <p:spPr>
          <a:xfrm>
            <a:off x="168275" y="727075"/>
            <a:ext cx="8975725" cy="366713"/>
          </a:xfrm>
        </p:spPr>
        <p:txBody>
          <a:bodyPr/>
          <a:lstStyle/>
          <a:p>
            <a:pPr algn="ctr"/>
            <a:r>
              <a:rPr lang="en-US" sz="1800" i="0">
                <a:solidFill>
                  <a:srgbClr val="006699"/>
                </a:solidFill>
              </a:rPr>
              <a:t>Anticipated Procurement Milestones</a:t>
            </a:r>
          </a:p>
        </p:txBody>
      </p:sp>
      <p:sp>
        <p:nvSpPr>
          <p:cNvPr id="458784" name="Text Box 32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458785" name="Text Box 33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458786" name="Text Box 34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7" name="Text Box 35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8" name="Text Box 36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458789" name="Rectangle 37"/>
          <p:cNvSpPr>
            <a:spLocks noChangeArrowheads="1"/>
          </p:cNvSpPr>
          <p:nvPr/>
        </p:nvSpPr>
        <p:spPr bwMode="auto">
          <a:xfrm>
            <a:off x="0" y="-38100"/>
            <a:ext cx="918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Procurement Schedule</a:t>
            </a:r>
          </a:p>
        </p:txBody>
      </p:sp>
      <p:sp>
        <p:nvSpPr>
          <p:cNvPr id="458790" name="Rectangle 38"/>
          <p:cNvSpPr>
            <a:spLocks noChangeArrowheads="1"/>
          </p:cNvSpPr>
          <p:nvPr/>
        </p:nvSpPr>
        <p:spPr bwMode="auto">
          <a:xfrm>
            <a:off x="454025" y="1901825"/>
            <a:ext cx="277177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64" tIns="46033" rIns="92064" bIns="46033"/>
          <a:lstStyle/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Funding Commitment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Industry Briefing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Type “B” Cost Estimate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 smtClean="0"/>
              <a:t>Decision Document</a:t>
            </a:r>
            <a:endParaRPr kumimoji="1" lang="en-US" sz="1600" b="0" dirty="0"/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Final RFP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Proposals Due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Proposal Evaluations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Orals / Demonstrations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BAFO / FPR</a:t>
            </a:r>
          </a:p>
          <a:p>
            <a:pPr marL="285750" indent="-285750" algn="l" eaLnBrk="0" hangingPunct="0">
              <a:lnSpc>
                <a:spcPct val="95000"/>
              </a:lnSpc>
              <a:spcBef>
                <a:spcPct val="0"/>
              </a:spcBef>
              <a:spcAft>
                <a:spcPct val="35000"/>
              </a:spcAft>
              <a:buClr>
                <a:srgbClr val="000099"/>
              </a:buClr>
              <a:buSzPct val="80000"/>
              <a:buFont typeface="Wingdings" pitchFamily="2" charset="2"/>
              <a:buAutoNum type="arabicPeriod"/>
            </a:pPr>
            <a:r>
              <a:rPr kumimoji="1" lang="en-US" sz="1600" b="0" dirty="0"/>
              <a:t>Contract Award</a:t>
            </a:r>
          </a:p>
        </p:txBody>
      </p:sp>
      <p:sp>
        <p:nvSpPr>
          <p:cNvPr id="458792" name="AutoShape 40"/>
          <p:cNvSpPr>
            <a:spLocks noChangeArrowheads="1"/>
          </p:cNvSpPr>
          <p:nvPr/>
        </p:nvSpPr>
        <p:spPr bwMode="auto">
          <a:xfrm>
            <a:off x="3475338" y="2283726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N/A</a:t>
            </a:r>
            <a:endParaRPr lang="en-US" dirty="0"/>
          </a:p>
        </p:txBody>
      </p:sp>
      <p:sp>
        <p:nvSpPr>
          <p:cNvPr id="458793" name="AutoShape 41"/>
          <p:cNvSpPr>
            <a:spLocks noChangeArrowheads="1"/>
          </p:cNvSpPr>
          <p:nvPr/>
        </p:nvSpPr>
        <p:spPr bwMode="auto">
          <a:xfrm>
            <a:off x="3475338" y="4176027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4" name="AutoShape 42"/>
          <p:cNvSpPr>
            <a:spLocks noChangeArrowheads="1"/>
          </p:cNvSpPr>
          <p:nvPr/>
        </p:nvSpPr>
        <p:spPr bwMode="auto">
          <a:xfrm>
            <a:off x="3472463" y="4482199"/>
            <a:ext cx="241300" cy="241300"/>
          </a:xfrm>
          <a:prstGeom prst="flowChartDecision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dirty="0" smtClean="0"/>
              <a:t>     N/A</a:t>
            </a:r>
            <a:endParaRPr lang="en-US" dirty="0"/>
          </a:p>
        </p:txBody>
      </p:sp>
      <p:sp>
        <p:nvSpPr>
          <p:cNvPr id="458796" name="Text Box 4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B79BC-DA62-4D2C-9481-FBC04A8F5C7C}" type="slidenum">
              <a:rPr lang="en-US"/>
              <a:pPr/>
              <a:t>12</a:t>
            </a:fld>
            <a:endParaRPr lang="en-US"/>
          </a:p>
        </p:txBody>
      </p:sp>
      <p:sp>
        <p:nvSpPr>
          <p:cNvPr id="76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Positioning Against Opportunity</a:t>
            </a:r>
          </a:p>
        </p:txBody>
      </p:sp>
      <p:sp>
        <p:nvSpPr>
          <p:cNvPr id="76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14425"/>
            <a:ext cx="7739063" cy="4775200"/>
          </a:xfrm>
        </p:spPr>
        <p:txBody>
          <a:bodyPr/>
          <a:lstStyle/>
          <a:p>
            <a:r>
              <a:rPr lang="en-US" sz="2100" dirty="0" smtClean="0">
                <a:solidFill>
                  <a:srgbClr val="0000FF"/>
                </a:solidFill>
              </a:rPr>
              <a:t>Completed Customer Calls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Jan 2010</a:t>
            </a:r>
          </a:p>
          <a:p>
            <a:pPr lvl="1"/>
            <a:r>
              <a:rPr lang="en-US" sz="1700" dirty="0" smtClean="0">
                <a:solidFill>
                  <a:srgbClr val="0000FF"/>
                </a:solidFill>
              </a:rPr>
              <a:t>15-26 Feb 2010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White Papers – N/A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Industry Day Participation – N/A</a:t>
            </a:r>
          </a:p>
          <a:p>
            <a:r>
              <a:rPr lang="en-US" sz="2100" dirty="0" smtClean="0">
                <a:solidFill>
                  <a:srgbClr val="0000FF"/>
                </a:solidFill>
              </a:rPr>
              <a:t>Product Demonstrations – TBD</a:t>
            </a:r>
            <a:endParaRPr lang="en-US" sz="2100" dirty="0">
              <a:solidFill>
                <a:srgbClr val="0000FF"/>
              </a:solidFill>
            </a:endParaRPr>
          </a:p>
        </p:txBody>
      </p:sp>
      <p:sp>
        <p:nvSpPr>
          <p:cNvPr id="760837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60838" name="Rectangle 6"/>
          <p:cNvSpPr>
            <a:spLocks noChangeArrowheads="1"/>
          </p:cNvSpPr>
          <p:nvPr/>
        </p:nvSpPr>
        <p:spPr bwMode="auto">
          <a:xfrm>
            <a:off x="6851650" y="490538"/>
            <a:ext cx="21828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Items in </a:t>
            </a:r>
            <a:r>
              <a:rPr lang="en-US" b="0" i="1">
                <a:solidFill>
                  <a:srgbClr val="0000FF"/>
                </a:solidFill>
                <a:latin typeface="Arial" charset="0"/>
              </a:rPr>
              <a:t>blue</a:t>
            </a:r>
            <a:r>
              <a:rPr lang="en-US" i="1">
                <a:latin typeface="Arial" charset="0"/>
              </a:rPr>
              <a:t> are examples.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2A5A3-5470-4B73-8A9F-6DF228AA18C7}" type="slidenum">
              <a:rPr lang="en-US"/>
              <a:pPr/>
              <a:t>13</a:t>
            </a:fld>
            <a:endParaRPr lang="en-US"/>
          </a:p>
        </p:txBody>
      </p:sp>
      <p:sp>
        <p:nvSpPr>
          <p:cNvPr id="827395" name="Rectangle 3"/>
          <p:cNvSpPr>
            <a:spLocks noChangeArrowheads="1"/>
          </p:cNvSpPr>
          <p:nvPr/>
        </p:nvSpPr>
        <p:spPr bwMode="auto">
          <a:xfrm>
            <a:off x="182563" y="-23813"/>
            <a:ext cx="8923337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/>
              <a:t> </a:t>
            </a:r>
            <a:r>
              <a:rPr lang="en-US" sz="2800" i="1">
                <a:solidFill>
                  <a:srgbClr val="006699"/>
                </a:solidFill>
              </a:rPr>
              <a:t>III. COMPETITIVE ASSESSMENT</a:t>
            </a:r>
          </a:p>
        </p:txBody>
      </p:sp>
      <p:sp>
        <p:nvSpPr>
          <p:cNvPr id="827396" name="Text Box 4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52450" y="1009650"/>
            <a:ext cx="645795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Competing Teams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Thales (FR)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EADS (FR)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EMW (USA)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ATCO Frontec (CA)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BITS (USA)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Siemens (BE)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F2FDB-3994-4691-BFB7-DD3A28CA214A}" type="slidenum">
              <a:rPr lang="en-US"/>
              <a:pPr/>
              <a:t>14</a:t>
            </a:fld>
            <a:endParaRPr lang="en-US"/>
          </a:p>
        </p:txBody>
      </p:sp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Competing Teams </a:t>
            </a:r>
          </a:p>
        </p:txBody>
      </p:sp>
      <p:sp>
        <p:nvSpPr>
          <p:cNvPr id="482310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graphicFrame>
        <p:nvGraphicFramePr>
          <p:cNvPr id="7" name="Group 53"/>
          <p:cNvGraphicFramePr>
            <a:graphicFrameLocks noGrp="1"/>
          </p:cNvGraphicFramePr>
          <p:nvPr/>
        </p:nvGraphicFramePr>
        <p:xfrm>
          <a:off x="457200" y="1641475"/>
          <a:ext cx="8355013" cy="2485898"/>
        </p:xfrm>
        <a:graphic>
          <a:graphicData uri="http://schemas.openxmlformats.org/drawingml/2006/table">
            <a:tbl>
              <a:tblPr/>
              <a:tblGrid>
                <a:gridCol w="2133600"/>
                <a:gridCol w="1252538"/>
                <a:gridCol w="2484437"/>
                <a:gridCol w="2484438"/>
              </a:tblGrid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 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Possible Subs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Strengths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Major Weaknesses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ManTech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ATCO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Frontec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Siemens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C884F-5A39-4A66-AC75-D4D4A3798685}" type="slidenum">
              <a:rPr lang="en-US"/>
              <a:pPr/>
              <a:t>15</a:t>
            </a:fld>
            <a:endParaRPr lang="en-US"/>
          </a:p>
        </p:txBody>
      </p:sp>
      <p:sp>
        <p:nvSpPr>
          <p:cNvPr id="4904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19225" y="933450"/>
            <a:ext cx="6457950" cy="2314575"/>
          </a:xfrm>
        </p:spPr>
        <p:txBody>
          <a:bodyPr/>
          <a:lstStyle/>
          <a:p>
            <a:pPr marL="228600" indent="-228600" algn="l"/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 Program Risks Management Summary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0499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IV. RISK/PROGRAM MANAGEMENT</a:t>
            </a:r>
          </a:p>
        </p:txBody>
      </p:sp>
      <p:sp>
        <p:nvSpPr>
          <p:cNvPr id="490502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3F76-C07A-4E41-9B07-D7A085A4FE96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5313"/>
            <a:ext cx="9144000" cy="366712"/>
          </a:xfrm>
        </p:spPr>
        <p:txBody>
          <a:bodyPr/>
          <a:lstStyle/>
          <a:p>
            <a:r>
              <a:rPr lang="en-US" sz="1800" i="0" u="sng">
                <a:solidFill>
                  <a:srgbClr val="006699"/>
                </a:solidFill>
              </a:rPr>
              <a:t> </a:t>
            </a:r>
          </a:p>
        </p:txBody>
      </p:sp>
      <p:sp>
        <p:nvSpPr>
          <p:cNvPr id="820227" name="Text Box 3"/>
          <p:cNvSpPr txBox="1">
            <a:spLocks noChangeArrowheads="1"/>
          </p:cNvSpPr>
          <p:nvPr/>
        </p:nvSpPr>
        <p:spPr bwMode="auto">
          <a:xfrm>
            <a:off x="41433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C</a:t>
            </a:r>
          </a:p>
        </p:txBody>
      </p:sp>
      <p:sp>
        <p:nvSpPr>
          <p:cNvPr id="820228" name="Text Box 4"/>
          <p:cNvSpPr txBox="1">
            <a:spLocks noChangeArrowheads="1"/>
          </p:cNvSpPr>
          <p:nvPr/>
        </p:nvSpPr>
        <p:spPr bwMode="auto">
          <a:xfrm>
            <a:off x="7127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820229" name="Text Box 5"/>
          <p:cNvSpPr txBox="1">
            <a:spLocks noChangeArrowheads="1"/>
          </p:cNvSpPr>
          <p:nvPr/>
        </p:nvSpPr>
        <p:spPr bwMode="auto">
          <a:xfrm>
            <a:off x="10175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0" name="Text Box 6"/>
          <p:cNvSpPr txBox="1">
            <a:spLocks noChangeArrowheads="1"/>
          </p:cNvSpPr>
          <p:nvPr/>
        </p:nvSpPr>
        <p:spPr bwMode="auto">
          <a:xfrm>
            <a:off x="13223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1" name="Text Box 7"/>
          <p:cNvSpPr txBox="1">
            <a:spLocks noChangeArrowheads="1"/>
          </p:cNvSpPr>
          <p:nvPr/>
        </p:nvSpPr>
        <p:spPr bwMode="auto">
          <a:xfrm>
            <a:off x="16271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2" name="Text Box 8"/>
          <p:cNvSpPr txBox="1">
            <a:spLocks noChangeArrowheads="1"/>
          </p:cNvSpPr>
          <p:nvPr/>
        </p:nvSpPr>
        <p:spPr bwMode="auto">
          <a:xfrm>
            <a:off x="1931988" y="6672263"/>
            <a:ext cx="2571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800">
                <a:latin typeface="Arial" charset="0"/>
              </a:rPr>
              <a:t>U</a:t>
            </a:r>
          </a:p>
        </p:txBody>
      </p:sp>
      <p:sp>
        <p:nvSpPr>
          <p:cNvPr id="820233" name="Rectangle 9"/>
          <p:cNvSpPr>
            <a:spLocks noChangeArrowheads="1"/>
          </p:cNvSpPr>
          <p:nvPr/>
        </p:nvSpPr>
        <p:spPr bwMode="auto">
          <a:xfrm>
            <a:off x="0" y="0"/>
            <a:ext cx="9144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en-US" sz="2400" i="1"/>
              <a:t>Program Risks Management Summary</a:t>
            </a:r>
          </a:p>
        </p:txBody>
      </p:sp>
      <p:graphicFrame>
        <p:nvGraphicFramePr>
          <p:cNvPr id="820234" name="Group 10"/>
          <p:cNvGraphicFramePr>
            <a:graphicFrameLocks noGrp="1"/>
          </p:cNvGraphicFramePr>
          <p:nvPr>
            <p:ph idx="1"/>
          </p:nvPr>
        </p:nvGraphicFramePr>
        <p:xfrm>
          <a:off x="533400" y="820738"/>
          <a:ext cx="8124825" cy="4891089"/>
        </p:xfrm>
        <a:graphic>
          <a:graphicData uri="http://schemas.openxmlformats.org/drawingml/2006/table">
            <a:tbl>
              <a:tblPr/>
              <a:tblGrid>
                <a:gridCol w="1354138"/>
                <a:gridCol w="1354137"/>
                <a:gridCol w="1354138"/>
                <a:gridCol w="1354137"/>
                <a:gridCol w="1354138"/>
                <a:gridCol w="1354137"/>
              </a:tblGrid>
              <a:tr h="1465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Risk Area</a:t>
                      </a:r>
                    </a:p>
                  </a:txBody>
                  <a:tcPr marL="91424" marR="91424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Category</a:t>
                      </a:r>
                      <a:b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(T-Technical,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S-Schedule, C-Cost, PS-Program Staff, </a:t>
                      </a:r>
                      <a:b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F-Facilities or Infrastructure)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Rating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(H, M, L, 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Probability of Occurrence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(0.00-1.00)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Mitigation</a:t>
                      </a: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Target Result of Mitigation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(New Impact Rating and Probability)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</a:t>
                      </a: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C,S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None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0.75</a:t>
                      </a: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24" marR="91424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820314" name="Text Box 9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09639-F30A-4CE6-9436-324559D276B8}" type="slidenum">
              <a:rPr lang="en-US"/>
              <a:pPr/>
              <a:t>17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933450"/>
            <a:ext cx="6515100" cy="3981450"/>
          </a:xfrm>
        </p:spPr>
        <p:txBody>
          <a:bodyPr/>
          <a:lstStyle/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 Factors Assessment Summary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Win Strategy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Pursuit Schedule</a:t>
            </a:r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r>
              <a:rPr lang="en-US"/>
              <a:t>Next Steps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</a:pPr>
            <a:r>
              <a:rPr lang="en-US"/>
              <a:t> </a:t>
            </a:r>
          </a:p>
          <a:p>
            <a:pPr marL="228600" indent="-228600" algn="l">
              <a:lnSpc>
                <a:spcPct val="70000"/>
              </a:lnSpc>
            </a:pPr>
            <a:endParaRPr lang="en-US"/>
          </a:p>
          <a:p>
            <a:pPr marL="228600" indent="-228600" algn="l">
              <a:lnSpc>
                <a:spcPct val="70000"/>
              </a:lnSpc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auto">
          <a:xfrm>
            <a:off x="450850" y="14288"/>
            <a:ext cx="8693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V. GO AHEAD PLAN</a:t>
            </a:r>
          </a:p>
        </p:txBody>
      </p:sp>
      <p:sp>
        <p:nvSpPr>
          <p:cNvPr id="494598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7ED1B-AB8F-47F1-B68A-01EF3ED1D2BA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621672" name="Group 104"/>
          <p:cNvGraphicFramePr>
            <a:graphicFrameLocks noGrp="1"/>
          </p:cNvGraphicFramePr>
          <p:nvPr>
            <p:ph sz="half" idx="2"/>
          </p:nvPr>
        </p:nvGraphicFramePr>
        <p:xfrm>
          <a:off x="265113" y="835025"/>
          <a:ext cx="8408987" cy="5015866"/>
        </p:xfrm>
        <a:graphic>
          <a:graphicData uri="http://schemas.openxmlformats.org/drawingml/2006/table">
            <a:tbl>
              <a:tblPr/>
              <a:tblGrid>
                <a:gridCol w="1725612"/>
                <a:gridCol w="577850"/>
                <a:gridCol w="639763"/>
                <a:gridCol w="681037"/>
                <a:gridCol w="4784725"/>
              </a:tblGrid>
              <a:tr h="404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Factor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Gate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Status / Get to Green Actions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</a:tr>
              <a:tr h="404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358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Customer Insight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Competitive Assessment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 with U.S. Mission Infrastructure Committee Representative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Team / Organization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Determine whether ManTech can do this without teammates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 Solution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 on assessment of TBCE and subsequent “D” documents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Risk/Program Management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Funding could  be held until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Case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4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0066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sp>
        <p:nvSpPr>
          <p:cNvPr id="621644" name="Rectangle 76"/>
          <p:cNvSpPr>
            <a:spLocks noGrp="1" noChangeArrowheads="1"/>
          </p:cNvSpPr>
          <p:nvPr>
            <p:ph type="title"/>
          </p:nvPr>
        </p:nvSpPr>
        <p:spPr>
          <a:xfrm>
            <a:off x="1571625" y="26988"/>
            <a:ext cx="7572375" cy="396875"/>
          </a:xfrm>
          <a:noFill/>
          <a:ln/>
        </p:spPr>
        <p:txBody>
          <a:bodyPr lIns="0" tIns="0" rIns="0" bIns="0" anchor="ctr"/>
          <a:lstStyle/>
          <a:p>
            <a:r>
              <a:rPr lang="en-US"/>
              <a:t>WIN Strategy Factors Summary</a:t>
            </a:r>
          </a:p>
        </p:txBody>
      </p:sp>
      <p:sp>
        <p:nvSpPr>
          <p:cNvPr id="621650" name="Text Box 82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1A3EA-530E-4D3D-AB36-3EAC42E75881}" type="slidenum">
              <a:rPr lang="en-US"/>
              <a:pPr/>
              <a:t>19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8575"/>
            <a:ext cx="7696200" cy="396875"/>
          </a:xfrm>
        </p:spPr>
        <p:txBody>
          <a:bodyPr/>
          <a:lstStyle/>
          <a:p>
            <a:r>
              <a:rPr lang="en-US"/>
              <a:t>Win Strategy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790575"/>
            <a:ext cx="7772400" cy="3965575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sz="3200">
                <a:solidFill>
                  <a:srgbClr val="006699"/>
                </a:solidFill>
              </a:rPr>
              <a:t>What Do We Have to Do to Win - Details: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Customer Insight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Competitive Assessment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Team/Organization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Baseline Solution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Risk/Program Management</a:t>
            </a:r>
          </a:p>
          <a:p>
            <a:pPr marL="342900" indent="-342900">
              <a:lnSpc>
                <a:spcPct val="90000"/>
              </a:lnSpc>
            </a:pPr>
            <a:r>
              <a:rPr lang="en-US" sz="2500"/>
              <a:t>Business Case</a:t>
            </a:r>
          </a:p>
        </p:txBody>
      </p:sp>
      <p:sp>
        <p:nvSpPr>
          <p:cNvPr id="4966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11D39-DC91-4722-93BC-6595A7E573E4}" type="slidenum">
              <a:rPr lang="en-US"/>
              <a:pPr/>
              <a:t>2</a:t>
            </a:fld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65388"/>
            <a:ext cx="7249633" cy="2308308"/>
          </a:xfrm>
        </p:spPr>
        <p:txBody>
          <a:bodyPr/>
          <a:lstStyle/>
          <a:p>
            <a:pPr algn="ctr">
              <a:spcBef>
                <a:spcPct val="25000"/>
              </a:spcBef>
              <a:spcAft>
                <a:spcPct val="25000"/>
              </a:spcAft>
            </a:pPr>
            <a:r>
              <a:rPr lang="en-US" sz="2800" dirty="0">
                <a:solidFill>
                  <a:srgbClr val="006699"/>
                </a:solidFill>
              </a:rPr>
              <a:t>Opportunity </a:t>
            </a:r>
            <a:r>
              <a:rPr lang="en-US" sz="2800" dirty="0" smtClean="0">
                <a:solidFill>
                  <a:srgbClr val="006699"/>
                </a:solidFill>
              </a:rPr>
              <a:t>Title:  Provide NRF DCIS</a:t>
            </a:r>
            <a:r>
              <a:rPr lang="en-US" sz="2800" dirty="0">
                <a:solidFill>
                  <a:srgbClr val="006699"/>
                </a:solidFill>
              </a:rPr>
              <a:t/>
            </a:r>
            <a:br>
              <a:rPr lang="en-US" sz="2800" dirty="0">
                <a:solidFill>
                  <a:srgbClr val="006699"/>
                </a:solidFill>
              </a:rPr>
            </a:br>
            <a:r>
              <a:rPr lang="en-US" sz="2800" dirty="0">
                <a:solidFill>
                  <a:srgbClr val="006699"/>
                </a:solidFill>
              </a:rPr>
              <a:t>Gate </a:t>
            </a:r>
            <a:r>
              <a:rPr lang="en-US" sz="2800" dirty="0" smtClean="0">
                <a:solidFill>
                  <a:srgbClr val="006699"/>
                </a:solidFill>
              </a:rPr>
              <a:t>1 Review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ManTech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TSG/GCIS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26 February 2010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38279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2A60D-5642-4183-BC93-0E548877960C}" type="slidenum">
              <a:rPr lang="en-US"/>
              <a:pPr/>
              <a:t>20</a:t>
            </a:fld>
            <a:endParaRPr lang="en-US"/>
          </a:p>
        </p:txBody>
      </p:sp>
      <p:sp>
        <p:nvSpPr>
          <p:cNvPr id="822274" name="Rectangle 2"/>
          <p:cNvSpPr>
            <a:spLocks noChangeArrowheads="1"/>
          </p:cNvSpPr>
          <p:nvPr/>
        </p:nvSpPr>
        <p:spPr bwMode="auto">
          <a:xfrm>
            <a:off x="390525" y="820738"/>
            <a:ext cx="8458200" cy="4960937"/>
          </a:xfrm>
          <a:prstGeom prst="rect">
            <a:avLst/>
          </a:prstGeom>
          <a:solidFill>
            <a:srgbClr val="DDF2FF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 anchor="ctr">
            <a:spAutoFit/>
          </a:bodyPr>
          <a:lstStyle/>
          <a:p>
            <a:endParaRPr lang="en-US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Pursuit Schedule (Sample)</a:t>
            </a:r>
          </a:p>
        </p:txBody>
      </p:sp>
      <p:sp>
        <p:nvSpPr>
          <p:cNvPr id="822276" name="Rectangle 4"/>
          <p:cNvSpPr>
            <a:spLocks noChangeArrowheads="1"/>
          </p:cNvSpPr>
          <p:nvPr/>
        </p:nvSpPr>
        <p:spPr bwMode="auto">
          <a:xfrm>
            <a:off x="2476500" y="1081088"/>
            <a:ext cx="904875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Review</a:t>
            </a:r>
            <a:endParaRPr lang="en-US"/>
          </a:p>
        </p:txBody>
      </p:sp>
      <p:sp>
        <p:nvSpPr>
          <p:cNvPr id="822277" name="Rectangle 5"/>
          <p:cNvSpPr>
            <a:spLocks noChangeArrowheads="1"/>
          </p:cNvSpPr>
          <p:nvPr/>
        </p:nvSpPr>
        <p:spPr bwMode="auto">
          <a:xfrm>
            <a:off x="1657350" y="1303338"/>
            <a:ext cx="1606550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1100">
                <a:solidFill>
                  <a:srgbClr val="000000"/>
                </a:solidFill>
                <a:latin typeface="Arial" charset="0"/>
              </a:rPr>
              <a:t>Corporate Reviews OSB</a:t>
            </a:r>
            <a:endParaRPr lang="en-US"/>
          </a:p>
        </p:txBody>
      </p:sp>
      <p:sp>
        <p:nvSpPr>
          <p:cNvPr id="822278" name="Rectangle 6"/>
          <p:cNvSpPr>
            <a:spLocks noChangeArrowheads="1"/>
          </p:cNvSpPr>
          <p:nvPr/>
        </p:nvSpPr>
        <p:spPr bwMode="auto">
          <a:xfrm>
            <a:off x="1268413" y="1576388"/>
            <a:ext cx="20129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Marketing Characterization /Shaping </a:t>
            </a:r>
            <a:endParaRPr lang="en-US"/>
          </a:p>
        </p:txBody>
      </p:sp>
      <p:sp>
        <p:nvSpPr>
          <p:cNvPr id="822279" name="Rectangle 7"/>
          <p:cNvSpPr>
            <a:spLocks noChangeArrowheads="1"/>
          </p:cNvSpPr>
          <p:nvPr/>
        </p:nvSpPr>
        <p:spPr bwMode="auto">
          <a:xfrm>
            <a:off x="2624138" y="1733550"/>
            <a:ext cx="6604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Exploration </a:t>
            </a:r>
            <a:endParaRPr lang="en-US"/>
          </a:p>
        </p:txBody>
      </p:sp>
      <p:sp>
        <p:nvSpPr>
          <p:cNvPr id="822280" name="Rectangle 8"/>
          <p:cNvSpPr>
            <a:spLocks noChangeArrowheads="1"/>
          </p:cNvSpPr>
          <p:nvPr/>
        </p:nvSpPr>
        <p:spPr bwMode="auto">
          <a:xfrm>
            <a:off x="1857375" y="1890713"/>
            <a:ext cx="1428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Identification </a:t>
            </a:r>
            <a:endParaRPr lang="en-US"/>
          </a:p>
        </p:txBody>
      </p:sp>
      <p:sp>
        <p:nvSpPr>
          <p:cNvPr id="822281" name="Rectangle 9"/>
          <p:cNvSpPr>
            <a:spLocks noChangeArrowheads="1"/>
          </p:cNvSpPr>
          <p:nvPr/>
        </p:nvSpPr>
        <p:spPr bwMode="auto">
          <a:xfrm>
            <a:off x="1876425" y="2047875"/>
            <a:ext cx="14097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Opportunity Qualification </a:t>
            </a:r>
            <a:endParaRPr lang="en-US"/>
          </a:p>
        </p:txBody>
      </p:sp>
      <p:sp>
        <p:nvSpPr>
          <p:cNvPr id="822282" name="Rectangle 10"/>
          <p:cNvSpPr>
            <a:spLocks noChangeArrowheads="1"/>
          </p:cNvSpPr>
          <p:nvPr/>
        </p:nvSpPr>
        <p:spPr bwMode="auto">
          <a:xfrm>
            <a:off x="2274888" y="2203450"/>
            <a:ext cx="10096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Capture Assigned </a:t>
            </a:r>
            <a:endParaRPr lang="en-US"/>
          </a:p>
        </p:txBody>
      </p:sp>
      <p:sp>
        <p:nvSpPr>
          <p:cNvPr id="822283" name="Rectangle 11"/>
          <p:cNvSpPr>
            <a:spLocks noChangeArrowheads="1"/>
          </p:cNvSpPr>
          <p:nvPr/>
        </p:nvSpPr>
        <p:spPr bwMode="auto">
          <a:xfrm>
            <a:off x="928688" y="2360613"/>
            <a:ext cx="2355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Customer Positioning Against Opportunity </a:t>
            </a:r>
            <a:endParaRPr lang="en-US"/>
          </a:p>
        </p:txBody>
      </p:sp>
      <p:sp>
        <p:nvSpPr>
          <p:cNvPr id="822284" name="Rectangle 12"/>
          <p:cNvSpPr>
            <a:spLocks noChangeArrowheads="1"/>
          </p:cNvSpPr>
          <p:nvPr/>
        </p:nvSpPr>
        <p:spPr bwMode="auto">
          <a:xfrm>
            <a:off x="2195513" y="2517775"/>
            <a:ext cx="1079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Analysis </a:t>
            </a:r>
            <a:endParaRPr lang="en-US"/>
          </a:p>
        </p:txBody>
      </p:sp>
      <p:sp>
        <p:nvSpPr>
          <p:cNvPr id="822285" name="Rectangle 13"/>
          <p:cNvSpPr>
            <a:spLocks noChangeArrowheads="1"/>
          </p:cNvSpPr>
          <p:nvPr/>
        </p:nvSpPr>
        <p:spPr bwMode="auto">
          <a:xfrm>
            <a:off x="2074863" y="2674938"/>
            <a:ext cx="1206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Teaming Discussions </a:t>
            </a:r>
            <a:endParaRPr lang="en-US"/>
          </a:p>
        </p:txBody>
      </p:sp>
      <p:sp>
        <p:nvSpPr>
          <p:cNvPr id="822286" name="Rectangle 14"/>
          <p:cNvSpPr>
            <a:spLocks noChangeArrowheads="1"/>
          </p:cNvSpPr>
          <p:nvPr/>
        </p:nvSpPr>
        <p:spPr bwMode="auto">
          <a:xfrm>
            <a:off x="1027113" y="2832100"/>
            <a:ext cx="2254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Solution Conceptualization/Development </a:t>
            </a:r>
            <a:endParaRPr lang="en-US"/>
          </a:p>
        </p:txBody>
      </p:sp>
      <p:sp>
        <p:nvSpPr>
          <p:cNvPr id="822287" name="Rectangle 15"/>
          <p:cNvSpPr>
            <a:spLocks noChangeArrowheads="1"/>
          </p:cNvSpPr>
          <p:nvPr/>
        </p:nvSpPr>
        <p:spPr bwMode="auto">
          <a:xfrm>
            <a:off x="514350" y="2989263"/>
            <a:ext cx="2768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Key Personnel Sourcing/Evaluation/Detection/Hire </a:t>
            </a:r>
            <a:endParaRPr lang="en-US"/>
          </a:p>
        </p:txBody>
      </p:sp>
      <p:sp>
        <p:nvSpPr>
          <p:cNvPr id="822288" name="Rectangle 16"/>
          <p:cNvSpPr>
            <a:spLocks noChangeArrowheads="1"/>
          </p:cNvSpPr>
          <p:nvPr/>
        </p:nvSpPr>
        <p:spPr bwMode="auto">
          <a:xfrm>
            <a:off x="2100263" y="3146425"/>
            <a:ext cx="1187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Competitive Analysis </a:t>
            </a:r>
            <a:endParaRPr lang="en-US"/>
          </a:p>
        </p:txBody>
      </p:sp>
      <p:sp>
        <p:nvSpPr>
          <p:cNvPr id="822289" name="Rectangle 17"/>
          <p:cNvSpPr>
            <a:spLocks noChangeArrowheads="1"/>
          </p:cNvSpPr>
          <p:nvPr/>
        </p:nvSpPr>
        <p:spPr bwMode="auto">
          <a:xfrm>
            <a:off x="2227263" y="3302000"/>
            <a:ext cx="1060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Draft RFP Analysis </a:t>
            </a:r>
            <a:endParaRPr lang="en-US"/>
          </a:p>
        </p:txBody>
      </p:sp>
      <p:sp>
        <p:nvSpPr>
          <p:cNvPr id="822290" name="Rectangle 18"/>
          <p:cNvSpPr>
            <a:spLocks noChangeArrowheads="1"/>
          </p:cNvSpPr>
          <p:nvPr/>
        </p:nvSpPr>
        <p:spPr bwMode="auto">
          <a:xfrm>
            <a:off x="2667000" y="3459163"/>
            <a:ext cx="5778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Blue Team</a:t>
            </a:r>
            <a:endParaRPr lang="en-US"/>
          </a:p>
        </p:txBody>
      </p:sp>
      <p:sp>
        <p:nvSpPr>
          <p:cNvPr id="822291" name="Rectangle 19"/>
          <p:cNvSpPr>
            <a:spLocks noChangeArrowheads="1"/>
          </p:cNvSpPr>
          <p:nvPr/>
        </p:nvSpPr>
        <p:spPr bwMode="auto">
          <a:xfrm>
            <a:off x="2732088" y="3616325"/>
            <a:ext cx="552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Black Hat </a:t>
            </a:r>
            <a:endParaRPr lang="en-US"/>
          </a:p>
        </p:txBody>
      </p:sp>
      <p:sp>
        <p:nvSpPr>
          <p:cNvPr id="822292" name="Rectangle 20"/>
          <p:cNvSpPr>
            <a:spLocks noChangeArrowheads="1"/>
          </p:cNvSpPr>
          <p:nvPr/>
        </p:nvSpPr>
        <p:spPr bwMode="auto">
          <a:xfrm>
            <a:off x="2616200" y="4114800"/>
            <a:ext cx="6032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Pink Team </a:t>
            </a:r>
            <a:endParaRPr lang="en-US"/>
          </a:p>
        </p:txBody>
      </p:sp>
      <p:sp>
        <p:nvSpPr>
          <p:cNvPr id="822293" name="Rectangle 21"/>
          <p:cNvSpPr>
            <a:spLocks noChangeArrowheads="1"/>
          </p:cNvSpPr>
          <p:nvPr/>
        </p:nvSpPr>
        <p:spPr bwMode="auto">
          <a:xfrm>
            <a:off x="2305050" y="37893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Baseline Solution </a:t>
            </a:r>
            <a:endParaRPr lang="en-US"/>
          </a:p>
        </p:txBody>
      </p:sp>
      <p:sp>
        <p:nvSpPr>
          <p:cNvPr id="822294" name="Rectangle 22"/>
          <p:cNvSpPr>
            <a:spLocks noChangeArrowheads="1"/>
          </p:cNvSpPr>
          <p:nvPr/>
        </p:nvSpPr>
        <p:spPr bwMode="auto">
          <a:xfrm>
            <a:off x="2501900" y="3957638"/>
            <a:ext cx="7937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Plan </a:t>
            </a:r>
            <a:endParaRPr lang="en-US"/>
          </a:p>
        </p:txBody>
      </p:sp>
      <p:sp>
        <p:nvSpPr>
          <p:cNvPr id="822295" name="Rectangle 23"/>
          <p:cNvSpPr>
            <a:spLocks noChangeArrowheads="1"/>
          </p:cNvSpPr>
          <p:nvPr/>
        </p:nvSpPr>
        <p:spPr bwMode="auto">
          <a:xfrm>
            <a:off x="3024188" y="427355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RFP </a:t>
            </a:r>
            <a:endParaRPr lang="en-US"/>
          </a:p>
        </p:txBody>
      </p:sp>
      <p:sp>
        <p:nvSpPr>
          <p:cNvPr id="822296" name="Rectangle 24"/>
          <p:cNvSpPr>
            <a:spLocks noChangeArrowheads="1"/>
          </p:cNvSpPr>
          <p:nvPr/>
        </p:nvSpPr>
        <p:spPr bwMode="auto">
          <a:xfrm>
            <a:off x="2184400" y="4430713"/>
            <a:ext cx="10985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First Draft Proposal </a:t>
            </a:r>
            <a:endParaRPr lang="en-US"/>
          </a:p>
        </p:txBody>
      </p:sp>
      <p:sp>
        <p:nvSpPr>
          <p:cNvPr id="822297" name="Rectangle 25"/>
          <p:cNvSpPr>
            <a:spLocks noChangeArrowheads="1"/>
          </p:cNvSpPr>
          <p:nvPr/>
        </p:nvSpPr>
        <p:spPr bwMode="auto">
          <a:xfrm>
            <a:off x="2706688" y="4587875"/>
            <a:ext cx="577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Red Team </a:t>
            </a:r>
            <a:endParaRPr lang="en-US"/>
          </a:p>
        </p:txBody>
      </p:sp>
      <p:sp>
        <p:nvSpPr>
          <p:cNvPr id="822298" name="Rectangle 26"/>
          <p:cNvSpPr>
            <a:spLocks noChangeArrowheads="1"/>
          </p:cNvSpPr>
          <p:nvPr/>
        </p:nvSpPr>
        <p:spPr bwMode="auto">
          <a:xfrm>
            <a:off x="2662238" y="4884738"/>
            <a:ext cx="622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Gold Team </a:t>
            </a:r>
            <a:endParaRPr lang="en-US"/>
          </a:p>
        </p:txBody>
      </p:sp>
      <p:sp>
        <p:nvSpPr>
          <p:cNvPr id="822299" name="Rectangle 27"/>
          <p:cNvSpPr>
            <a:spLocks noChangeArrowheads="1"/>
          </p:cNvSpPr>
          <p:nvPr/>
        </p:nvSpPr>
        <p:spPr bwMode="auto">
          <a:xfrm>
            <a:off x="2355850" y="5041900"/>
            <a:ext cx="9271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Submit Decision </a:t>
            </a:r>
            <a:endParaRPr lang="en-US"/>
          </a:p>
        </p:txBody>
      </p:sp>
      <p:sp>
        <p:nvSpPr>
          <p:cNvPr id="822300" name="Rectangle 28"/>
          <p:cNvSpPr>
            <a:spLocks noChangeArrowheads="1"/>
          </p:cNvSpPr>
          <p:nvPr/>
        </p:nvSpPr>
        <p:spPr bwMode="auto">
          <a:xfrm>
            <a:off x="2516188" y="5349875"/>
            <a:ext cx="768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Proposal Due </a:t>
            </a:r>
            <a:endParaRPr lang="en-US"/>
          </a:p>
        </p:txBody>
      </p:sp>
      <p:sp>
        <p:nvSpPr>
          <p:cNvPr id="822301" name="Rectangle 29"/>
          <p:cNvSpPr>
            <a:spLocks noChangeArrowheads="1"/>
          </p:cNvSpPr>
          <p:nvPr/>
        </p:nvSpPr>
        <p:spPr bwMode="auto">
          <a:xfrm>
            <a:off x="2268538" y="5203825"/>
            <a:ext cx="996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Corporate Submit </a:t>
            </a:r>
            <a:endParaRPr lang="en-US"/>
          </a:p>
        </p:txBody>
      </p:sp>
      <p:sp>
        <p:nvSpPr>
          <p:cNvPr id="822302" name="Rectangle 30"/>
          <p:cNvSpPr>
            <a:spLocks noChangeArrowheads="1"/>
          </p:cNvSpPr>
          <p:nvPr/>
        </p:nvSpPr>
        <p:spPr bwMode="auto">
          <a:xfrm>
            <a:off x="1776413" y="5511800"/>
            <a:ext cx="15049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Program Management Plan </a:t>
            </a:r>
            <a:endParaRPr lang="en-US"/>
          </a:p>
        </p:txBody>
      </p:sp>
      <p:sp>
        <p:nvSpPr>
          <p:cNvPr id="822303" name="Rectangle 31"/>
          <p:cNvSpPr>
            <a:spLocks noChangeArrowheads="1"/>
          </p:cNvSpPr>
          <p:nvPr/>
        </p:nvSpPr>
        <p:spPr bwMode="auto">
          <a:xfrm>
            <a:off x="7788275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5</a:t>
            </a:r>
            <a:endParaRPr lang="en-US"/>
          </a:p>
        </p:txBody>
      </p:sp>
      <p:sp>
        <p:nvSpPr>
          <p:cNvPr id="822304" name="Rectangle 32"/>
          <p:cNvSpPr>
            <a:spLocks noChangeArrowheads="1"/>
          </p:cNvSpPr>
          <p:nvPr/>
        </p:nvSpPr>
        <p:spPr bwMode="auto">
          <a:xfrm>
            <a:off x="4994275" y="1270000"/>
            <a:ext cx="3302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</a:t>
            </a:r>
            <a:endParaRPr lang="en-US" sz="1000"/>
          </a:p>
        </p:txBody>
      </p:sp>
      <p:sp>
        <p:nvSpPr>
          <p:cNvPr id="822305" name="Rectangle 33"/>
          <p:cNvSpPr>
            <a:spLocks noChangeArrowheads="1"/>
          </p:cNvSpPr>
          <p:nvPr/>
        </p:nvSpPr>
        <p:spPr bwMode="auto">
          <a:xfrm>
            <a:off x="6811963" y="1270000"/>
            <a:ext cx="5588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OSB (0)</a:t>
            </a:r>
            <a:endParaRPr lang="en-US" sz="1000"/>
          </a:p>
        </p:txBody>
      </p:sp>
      <p:sp>
        <p:nvSpPr>
          <p:cNvPr id="822306" name="Rectangle 34"/>
          <p:cNvSpPr>
            <a:spLocks noChangeArrowheads="1"/>
          </p:cNvSpPr>
          <p:nvPr/>
        </p:nvSpPr>
        <p:spPr bwMode="auto">
          <a:xfrm>
            <a:off x="4019550" y="1081088"/>
            <a:ext cx="465138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1</a:t>
            </a:r>
            <a:endParaRPr lang="en-US"/>
          </a:p>
        </p:txBody>
      </p:sp>
      <p:sp>
        <p:nvSpPr>
          <p:cNvPr id="822307" name="Rectangle 35"/>
          <p:cNvSpPr>
            <a:spLocks noChangeArrowheads="1"/>
          </p:cNvSpPr>
          <p:nvPr/>
        </p:nvSpPr>
        <p:spPr bwMode="auto">
          <a:xfrm>
            <a:off x="4946650" y="1081088"/>
            <a:ext cx="5080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2 </a:t>
            </a:r>
            <a:endParaRPr lang="en-US"/>
          </a:p>
        </p:txBody>
      </p:sp>
      <p:sp>
        <p:nvSpPr>
          <p:cNvPr id="822308" name="Rectangle 36"/>
          <p:cNvSpPr>
            <a:spLocks noChangeArrowheads="1"/>
          </p:cNvSpPr>
          <p:nvPr/>
        </p:nvSpPr>
        <p:spPr bwMode="auto">
          <a:xfrm>
            <a:off x="5745163" y="1081088"/>
            <a:ext cx="7254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Mgmt. Review </a:t>
            </a:r>
            <a:endParaRPr lang="en-US"/>
          </a:p>
        </p:txBody>
      </p:sp>
      <p:sp>
        <p:nvSpPr>
          <p:cNvPr id="822309" name="Rectangle 37"/>
          <p:cNvSpPr>
            <a:spLocks noChangeArrowheads="1"/>
          </p:cNvSpPr>
          <p:nvPr/>
        </p:nvSpPr>
        <p:spPr bwMode="auto">
          <a:xfrm>
            <a:off x="6850063" y="1081088"/>
            <a:ext cx="465137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>
                <a:solidFill>
                  <a:srgbClr val="000000"/>
                </a:solidFill>
                <a:latin typeface="Arial" charset="0"/>
              </a:rPr>
              <a:t>Gate 4</a:t>
            </a:r>
            <a:endParaRPr lang="en-US"/>
          </a:p>
        </p:txBody>
      </p:sp>
      <p:sp>
        <p:nvSpPr>
          <p:cNvPr id="822310" name="Rectangle 38"/>
          <p:cNvSpPr>
            <a:spLocks noChangeArrowheads="1"/>
          </p:cNvSpPr>
          <p:nvPr/>
        </p:nvSpPr>
        <p:spPr bwMode="auto">
          <a:xfrm>
            <a:off x="42005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1" name="Rectangle 39"/>
          <p:cNvSpPr>
            <a:spLocks noChangeArrowheads="1"/>
          </p:cNvSpPr>
          <p:nvPr/>
        </p:nvSpPr>
        <p:spPr bwMode="auto">
          <a:xfrm>
            <a:off x="5151438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2" name="Rectangle 40"/>
          <p:cNvSpPr>
            <a:spLocks noChangeArrowheads="1"/>
          </p:cNvSpPr>
          <p:nvPr/>
        </p:nvSpPr>
        <p:spPr bwMode="auto">
          <a:xfrm>
            <a:off x="6092825" y="15684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3" name="Rectangle 41"/>
          <p:cNvSpPr>
            <a:spLocks noChangeArrowheads="1"/>
          </p:cNvSpPr>
          <p:nvPr/>
        </p:nvSpPr>
        <p:spPr bwMode="auto">
          <a:xfrm>
            <a:off x="7035800" y="15684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4" name="Rectangle 42"/>
          <p:cNvSpPr>
            <a:spLocks noChangeArrowheads="1"/>
          </p:cNvSpPr>
          <p:nvPr/>
        </p:nvSpPr>
        <p:spPr bwMode="auto">
          <a:xfrm>
            <a:off x="7977188" y="15684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5" name="Rectangle 43"/>
          <p:cNvSpPr>
            <a:spLocks noChangeArrowheads="1"/>
          </p:cNvSpPr>
          <p:nvPr/>
        </p:nvSpPr>
        <p:spPr bwMode="auto">
          <a:xfrm>
            <a:off x="42005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6" name="Rectangle 44"/>
          <p:cNvSpPr>
            <a:spLocks noChangeArrowheads="1"/>
          </p:cNvSpPr>
          <p:nvPr/>
        </p:nvSpPr>
        <p:spPr bwMode="auto">
          <a:xfrm>
            <a:off x="5151438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7" name="Rectangle 45"/>
          <p:cNvSpPr>
            <a:spLocks noChangeArrowheads="1"/>
          </p:cNvSpPr>
          <p:nvPr/>
        </p:nvSpPr>
        <p:spPr bwMode="auto">
          <a:xfrm>
            <a:off x="6092825" y="17256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8" name="Rectangle 46"/>
          <p:cNvSpPr>
            <a:spLocks noChangeArrowheads="1"/>
          </p:cNvSpPr>
          <p:nvPr/>
        </p:nvSpPr>
        <p:spPr bwMode="auto">
          <a:xfrm>
            <a:off x="7035800" y="17256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19" name="Rectangle 47"/>
          <p:cNvSpPr>
            <a:spLocks noChangeArrowheads="1"/>
          </p:cNvSpPr>
          <p:nvPr/>
        </p:nvSpPr>
        <p:spPr bwMode="auto">
          <a:xfrm>
            <a:off x="7977188" y="17256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0" name="Rectangle 48"/>
          <p:cNvSpPr>
            <a:spLocks noChangeArrowheads="1"/>
          </p:cNvSpPr>
          <p:nvPr/>
        </p:nvSpPr>
        <p:spPr bwMode="auto">
          <a:xfrm>
            <a:off x="42005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1" name="Rectangle 49"/>
          <p:cNvSpPr>
            <a:spLocks noChangeArrowheads="1"/>
          </p:cNvSpPr>
          <p:nvPr/>
        </p:nvSpPr>
        <p:spPr bwMode="auto">
          <a:xfrm>
            <a:off x="5151438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2" name="Rectangle 50"/>
          <p:cNvSpPr>
            <a:spLocks noChangeArrowheads="1"/>
          </p:cNvSpPr>
          <p:nvPr/>
        </p:nvSpPr>
        <p:spPr bwMode="auto">
          <a:xfrm>
            <a:off x="6092825" y="1882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3" name="Rectangle 51"/>
          <p:cNvSpPr>
            <a:spLocks noChangeArrowheads="1"/>
          </p:cNvSpPr>
          <p:nvPr/>
        </p:nvSpPr>
        <p:spPr bwMode="auto">
          <a:xfrm>
            <a:off x="7035800" y="1882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4" name="Rectangle 52"/>
          <p:cNvSpPr>
            <a:spLocks noChangeArrowheads="1"/>
          </p:cNvSpPr>
          <p:nvPr/>
        </p:nvSpPr>
        <p:spPr bwMode="auto">
          <a:xfrm>
            <a:off x="7977188" y="1882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5" name="Rectangle 53"/>
          <p:cNvSpPr>
            <a:spLocks noChangeArrowheads="1"/>
          </p:cNvSpPr>
          <p:nvPr/>
        </p:nvSpPr>
        <p:spPr bwMode="auto">
          <a:xfrm>
            <a:off x="42005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6" name="Rectangle 54"/>
          <p:cNvSpPr>
            <a:spLocks noChangeArrowheads="1"/>
          </p:cNvSpPr>
          <p:nvPr/>
        </p:nvSpPr>
        <p:spPr bwMode="auto">
          <a:xfrm>
            <a:off x="5151438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7" name="Rectangle 55"/>
          <p:cNvSpPr>
            <a:spLocks noChangeArrowheads="1"/>
          </p:cNvSpPr>
          <p:nvPr/>
        </p:nvSpPr>
        <p:spPr bwMode="auto">
          <a:xfrm>
            <a:off x="6092825" y="2039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8" name="Rectangle 56"/>
          <p:cNvSpPr>
            <a:spLocks noChangeArrowheads="1"/>
          </p:cNvSpPr>
          <p:nvPr/>
        </p:nvSpPr>
        <p:spPr bwMode="auto">
          <a:xfrm>
            <a:off x="7035800" y="2039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29" name="Rectangle 57"/>
          <p:cNvSpPr>
            <a:spLocks noChangeArrowheads="1"/>
          </p:cNvSpPr>
          <p:nvPr/>
        </p:nvSpPr>
        <p:spPr bwMode="auto">
          <a:xfrm>
            <a:off x="7977188" y="2039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0" name="Rectangle 58"/>
          <p:cNvSpPr>
            <a:spLocks noChangeArrowheads="1"/>
          </p:cNvSpPr>
          <p:nvPr/>
        </p:nvSpPr>
        <p:spPr bwMode="auto">
          <a:xfrm>
            <a:off x="42005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1" name="Rectangle 59"/>
          <p:cNvSpPr>
            <a:spLocks noChangeArrowheads="1"/>
          </p:cNvSpPr>
          <p:nvPr/>
        </p:nvSpPr>
        <p:spPr bwMode="auto">
          <a:xfrm>
            <a:off x="5151438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2" name="Rectangle 60"/>
          <p:cNvSpPr>
            <a:spLocks noChangeArrowheads="1"/>
          </p:cNvSpPr>
          <p:nvPr/>
        </p:nvSpPr>
        <p:spPr bwMode="auto">
          <a:xfrm>
            <a:off x="6092825" y="2197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3" name="Rectangle 61"/>
          <p:cNvSpPr>
            <a:spLocks noChangeArrowheads="1"/>
          </p:cNvSpPr>
          <p:nvPr/>
        </p:nvSpPr>
        <p:spPr bwMode="auto">
          <a:xfrm>
            <a:off x="7035800" y="2197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4" name="Rectangle 62"/>
          <p:cNvSpPr>
            <a:spLocks noChangeArrowheads="1"/>
          </p:cNvSpPr>
          <p:nvPr/>
        </p:nvSpPr>
        <p:spPr bwMode="auto">
          <a:xfrm>
            <a:off x="7977188" y="2197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5" name="Rectangle 63"/>
          <p:cNvSpPr>
            <a:spLocks noChangeArrowheads="1"/>
          </p:cNvSpPr>
          <p:nvPr/>
        </p:nvSpPr>
        <p:spPr bwMode="auto">
          <a:xfrm>
            <a:off x="42005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6" name="Rectangle 64"/>
          <p:cNvSpPr>
            <a:spLocks noChangeArrowheads="1"/>
          </p:cNvSpPr>
          <p:nvPr/>
        </p:nvSpPr>
        <p:spPr bwMode="auto">
          <a:xfrm>
            <a:off x="5151438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7" name="Rectangle 65"/>
          <p:cNvSpPr>
            <a:spLocks noChangeArrowheads="1"/>
          </p:cNvSpPr>
          <p:nvPr/>
        </p:nvSpPr>
        <p:spPr bwMode="auto">
          <a:xfrm>
            <a:off x="6092825" y="235267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8" name="Rectangle 66"/>
          <p:cNvSpPr>
            <a:spLocks noChangeArrowheads="1"/>
          </p:cNvSpPr>
          <p:nvPr/>
        </p:nvSpPr>
        <p:spPr bwMode="auto">
          <a:xfrm>
            <a:off x="7035800" y="235267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39" name="Rectangle 67"/>
          <p:cNvSpPr>
            <a:spLocks noChangeArrowheads="1"/>
          </p:cNvSpPr>
          <p:nvPr/>
        </p:nvSpPr>
        <p:spPr bwMode="auto">
          <a:xfrm>
            <a:off x="7977188" y="235267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0" name="Rectangle 68"/>
          <p:cNvSpPr>
            <a:spLocks noChangeArrowheads="1"/>
          </p:cNvSpPr>
          <p:nvPr/>
        </p:nvSpPr>
        <p:spPr bwMode="auto">
          <a:xfrm>
            <a:off x="42005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1" name="Rectangle 69"/>
          <p:cNvSpPr>
            <a:spLocks noChangeArrowheads="1"/>
          </p:cNvSpPr>
          <p:nvPr/>
        </p:nvSpPr>
        <p:spPr bwMode="auto">
          <a:xfrm>
            <a:off x="5151438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2" name="Rectangle 70"/>
          <p:cNvSpPr>
            <a:spLocks noChangeArrowheads="1"/>
          </p:cNvSpPr>
          <p:nvPr/>
        </p:nvSpPr>
        <p:spPr bwMode="auto">
          <a:xfrm>
            <a:off x="6092825" y="2509838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3" name="Rectangle 71"/>
          <p:cNvSpPr>
            <a:spLocks noChangeArrowheads="1"/>
          </p:cNvSpPr>
          <p:nvPr/>
        </p:nvSpPr>
        <p:spPr bwMode="auto">
          <a:xfrm>
            <a:off x="7035800" y="2509838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4" name="Rectangle 72"/>
          <p:cNvSpPr>
            <a:spLocks noChangeArrowheads="1"/>
          </p:cNvSpPr>
          <p:nvPr/>
        </p:nvSpPr>
        <p:spPr bwMode="auto">
          <a:xfrm>
            <a:off x="7977188" y="2509838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5" name="Rectangle 73"/>
          <p:cNvSpPr>
            <a:spLocks noChangeArrowheads="1"/>
          </p:cNvSpPr>
          <p:nvPr/>
        </p:nvSpPr>
        <p:spPr bwMode="auto">
          <a:xfrm>
            <a:off x="42005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6" name="Rectangle 74"/>
          <p:cNvSpPr>
            <a:spLocks noChangeArrowheads="1"/>
          </p:cNvSpPr>
          <p:nvPr/>
        </p:nvSpPr>
        <p:spPr bwMode="auto">
          <a:xfrm>
            <a:off x="5151438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7" name="Rectangle 75"/>
          <p:cNvSpPr>
            <a:spLocks noChangeArrowheads="1"/>
          </p:cNvSpPr>
          <p:nvPr/>
        </p:nvSpPr>
        <p:spPr bwMode="auto">
          <a:xfrm>
            <a:off x="6092825" y="26670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8" name="Rectangle 76"/>
          <p:cNvSpPr>
            <a:spLocks noChangeArrowheads="1"/>
          </p:cNvSpPr>
          <p:nvPr/>
        </p:nvSpPr>
        <p:spPr bwMode="auto">
          <a:xfrm>
            <a:off x="7035800" y="26670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49" name="Rectangle 77"/>
          <p:cNvSpPr>
            <a:spLocks noChangeArrowheads="1"/>
          </p:cNvSpPr>
          <p:nvPr/>
        </p:nvSpPr>
        <p:spPr bwMode="auto">
          <a:xfrm>
            <a:off x="7977188" y="26670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0" name="Rectangle 78"/>
          <p:cNvSpPr>
            <a:spLocks noChangeArrowheads="1"/>
          </p:cNvSpPr>
          <p:nvPr/>
        </p:nvSpPr>
        <p:spPr bwMode="auto">
          <a:xfrm>
            <a:off x="42005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1" name="Rectangle 79"/>
          <p:cNvSpPr>
            <a:spLocks noChangeArrowheads="1"/>
          </p:cNvSpPr>
          <p:nvPr/>
        </p:nvSpPr>
        <p:spPr bwMode="auto">
          <a:xfrm>
            <a:off x="5151438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2" name="Rectangle 80"/>
          <p:cNvSpPr>
            <a:spLocks noChangeArrowheads="1"/>
          </p:cNvSpPr>
          <p:nvPr/>
        </p:nvSpPr>
        <p:spPr bwMode="auto">
          <a:xfrm>
            <a:off x="6092825" y="28241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3" name="Rectangle 81"/>
          <p:cNvSpPr>
            <a:spLocks noChangeArrowheads="1"/>
          </p:cNvSpPr>
          <p:nvPr/>
        </p:nvSpPr>
        <p:spPr bwMode="auto">
          <a:xfrm>
            <a:off x="7035800" y="28241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4" name="Rectangle 82"/>
          <p:cNvSpPr>
            <a:spLocks noChangeArrowheads="1"/>
          </p:cNvSpPr>
          <p:nvPr/>
        </p:nvSpPr>
        <p:spPr bwMode="auto">
          <a:xfrm>
            <a:off x="7977188" y="28241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5" name="Rectangle 83"/>
          <p:cNvSpPr>
            <a:spLocks noChangeArrowheads="1"/>
          </p:cNvSpPr>
          <p:nvPr/>
        </p:nvSpPr>
        <p:spPr bwMode="auto">
          <a:xfrm>
            <a:off x="42005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6" name="Rectangle 84"/>
          <p:cNvSpPr>
            <a:spLocks noChangeArrowheads="1"/>
          </p:cNvSpPr>
          <p:nvPr/>
        </p:nvSpPr>
        <p:spPr bwMode="auto">
          <a:xfrm>
            <a:off x="5151438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7" name="Rectangle 85"/>
          <p:cNvSpPr>
            <a:spLocks noChangeArrowheads="1"/>
          </p:cNvSpPr>
          <p:nvPr/>
        </p:nvSpPr>
        <p:spPr bwMode="auto">
          <a:xfrm>
            <a:off x="6092825" y="29813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8" name="Rectangle 86"/>
          <p:cNvSpPr>
            <a:spLocks noChangeArrowheads="1"/>
          </p:cNvSpPr>
          <p:nvPr/>
        </p:nvSpPr>
        <p:spPr bwMode="auto">
          <a:xfrm>
            <a:off x="7035800" y="29813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59" name="Rectangle 87"/>
          <p:cNvSpPr>
            <a:spLocks noChangeArrowheads="1"/>
          </p:cNvSpPr>
          <p:nvPr/>
        </p:nvSpPr>
        <p:spPr bwMode="auto">
          <a:xfrm>
            <a:off x="7977188" y="29813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0" name="Rectangle 88"/>
          <p:cNvSpPr>
            <a:spLocks noChangeArrowheads="1"/>
          </p:cNvSpPr>
          <p:nvPr/>
        </p:nvSpPr>
        <p:spPr bwMode="auto">
          <a:xfrm>
            <a:off x="42005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1" name="Rectangle 89"/>
          <p:cNvSpPr>
            <a:spLocks noChangeArrowheads="1"/>
          </p:cNvSpPr>
          <p:nvPr/>
        </p:nvSpPr>
        <p:spPr bwMode="auto">
          <a:xfrm>
            <a:off x="5151438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2" name="Rectangle 90"/>
          <p:cNvSpPr>
            <a:spLocks noChangeArrowheads="1"/>
          </p:cNvSpPr>
          <p:nvPr/>
        </p:nvSpPr>
        <p:spPr bwMode="auto">
          <a:xfrm>
            <a:off x="6092825" y="31384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3" name="Rectangle 91"/>
          <p:cNvSpPr>
            <a:spLocks noChangeArrowheads="1"/>
          </p:cNvSpPr>
          <p:nvPr/>
        </p:nvSpPr>
        <p:spPr bwMode="auto">
          <a:xfrm>
            <a:off x="7035800" y="31384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4" name="Rectangle 92"/>
          <p:cNvSpPr>
            <a:spLocks noChangeArrowheads="1"/>
          </p:cNvSpPr>
          <p:nvPr/>
        </p:nvSpPr>
        <p:spPr bwMode="auto">
          <a:xfrm>
            <a:off x="7977188" y="31384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5" name="Rectangle 93"/>
          <p:cNvSpPr>
            <a:spLocks noChangeArrowheads="1"/>
          </p:cNvSpPr>
          <p:nvPr/>
        </p:nvSpPr>
        <p:spPr bwMode="auto">
          <a:xfrm>
            <a:off x="42005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6" name="Rectangle 94"/>
          <p:cNvSpPr>
            <a:spLocks noChangeArrowheads="1"/>
          </p:cNvSpPr>
          <p:nvPr/>
        </p:nvSpPr>
        <p:spPr bwMode="auto">
          <a:xfrm>
            <a:off x="5151438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7" name="Rectangle 95"/>
          <p:cNvSpPr>
            <a:spLocks noChangeArrowheads="1"/>
          </p:cNvSpPr>
          <p:nvPr/>
        </p:nvSpPr>
        <p:spPr bwMode="auto">
          <a:xfrm>
            <a:off x="6092825" y="32956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8" name="Rectangle 96"/>
          <p:cNvSpPr>
            <a:spLocks noChangeArrowheads="1"/>
          </p:cNvSpPr>
          <p:nvPr/>
        </p:nvSpPr>
        <p:spPr bwMode="auto">
          <a:xfrm>
            <a:off x="7035800" y="32956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69" name="Rectangle 97"/>
          <p:cNvSpPr>
            <a:spLocks noChangeArrowheads="1"/>
          </p:cNvSpPr>
          <p:nvPr/>
        </p:nvSpPr>
        <p:spPr bwMode="auto">
          <a:xfrm>
            <a:off x="7977188" y="32956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0" name="Rectangle 98"/>
          <p:cNvSpPr>
            <a:spLocks noChangeArrowheads="1"/>
          </p:cNvSpPr>
          <p:nvPr/>
        </p:nvSpPr>
        <p:spPr bwMode="auto">
          <a:xfrm>
            <a:off x="42005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1" name="Rectangle 99"/>
          <p:cNvSpPr>
            <a:spLocks noChangeArrowheads="1"/>
          </p:cNvSpPr>
          <p:nvPr/>
        </p:nvSpPr>
        <p:spPr bwMode="auto">
          <a:xfrm>
            <a:off x="5151438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2" name="Rectangle 100"/>
          <p:cNvSpPr>
            <a:spLocks noChangeArrowheads="1"/>
          </p:cNvSpPr>
          <p:nvPr/>
        </p:nvSpPr>
        <p:spPr bwMode="auto">
          <a:xfrm>
            <a:off x="6092825" y="3451225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3" name="Rectangle 101"/>
          <p:cNvSpPr>
            <a:spLocks noChangeArrowheads="1"/>
          </p:cNvSpPr>
          <p:nvPr/>
        </p:nvSpPr>
        <p:spPr bwMode="auto">
          <a:xfrm>
            <a:off x="7035800" y="3451225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4" name="Rectangle 102"/>
          <p:cNvSpPr>
            <a:spLocks noChangeArrowheads="1"/>
          </p:cNvSpPr>
          <p:nvPr/>
        </p:nvSpPr>
        <p:spPr bwMode="auto">
          <a:xfrm>
            <a:off x="7977188" y="3451225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5" name="Rectangle 103"/>
          <p:cNvSpPr>
            <a:spLocks noChangeArrowheads="1"/>
          </p:cNvSpPr>
          <p:nvPr/>
        </p:nvSpPr>
        <p:spPr bwMode="auto">
          <a:xfrm>
            <a:off x="42005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6" name="Rectangle 104"/>
          <p:cNvSpPr>
            <a:spLocks noChangeArrowheads="1"/>
          </p:cNvSpPr>
          <p:nvPr/>
        </p:nvSpPr>
        <p:spPr bwMode="auto">
          <a:xfrm>
            <a:off x="5151438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7" name="Rectangle 105"/>
          <p:cNvSpPr>
            <a:spLocks noChangeArrowheads="1"/>
          </p:cNvSpPr>
          <p:nvPr/>
        </p:nvSpPr>
        <p:spPr bwMode="auto">
          <a:xfrm>
            <a:off x="6092825" y="36083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8" name="Rectangle 106"/>
          <p:cNvSpPr>
            <a:spLocks noChangeArrowheads="1"/>
          </p:cNvSpPr>
          <p:nvPr/>
        </p:nvSpPr>
        <p:spPr bwMode="auto">
          <a:xfrm>
            <a:off x="7035800" y="36083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79" name="Rectangle 107"/>
          <p:cNvSpPr>
            <a:spLocks noChangeArrowheads="1"/>
          </p:cNvSpPr>
          <p:nvPr/>
        </p:nvSpPr>
        <p:spPr bwMode="auto">
          <a:xfrm>
            <a:off x="7977188" y="36083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0" name="Rectangle 108"/>
          <p:cNvSpPr>
            <a:spLocks noChangeArrowheads="1"/>
          </p:cNvSpPr>
          <p:nvPr/>
        </p:nvSpPr>
        <p:spPr bwMode="auto">
          <a:xfrm>
            <a:off x="42005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1" name="Rectangle 109"/>
          <p:cNvSpPr>
            <a:spLocks noChangeArrowheads="1"/>
          </p:cNvSpPr>
          <p:nvPr/>
        </p:nvSpPr>
        <p:spPr bwMode="auto">
          <a:xfrm>
            <a:off x="5151438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2" name="Rectangle 110"/>
          <p:cNvSpPr>
            <a:spLocks noChangeArrowheads="1"/>
          </p:cNvSpPr>
          <p:nvPr/>
        </p:nvSpPr>
        <p:spPr bwMode="auto">
          <a:xfrm>
            <a:off x="6092825" y="376555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3" name="Rectangle 111"/>
          <p:cNvSpPr>
            <a:spLocks noChangeArrowheads="1"/>
          </p:cNvSpPr>
          <p:nvPr/>
        </p:nvSpPr>
        <p:spPr bwMode="auto">
          <a:xfrm>
            <a:off x="7035800" y="376555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4" name="Rectangle 112"/>
          <p:cNvSpPr>
            <a:spLocks noChangeArrowheads="1"/>
          </p:cNvSpPr>
          <p:nvPr/>
        </p:nvSpPr>
        <p:spPr bwMode="auto">
          <a:xfrm>
            <a:off x="7977188" y="376555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5" name="Rectangle 113"/>
          <p:cNvSpPr>
            <a:spLocks noChangeArrowheads="1"/>
          </p:cNvSpPr>
          <p:nvPr/>
        </p:nvSpPr>
        <p:spPr bwMode="auto">
          <a:xfrm>
            <a:off x="42005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6" name="Rectangle 114"/>
          <p:cNvSpPr>
            <a:spLocks noChangeArrowheads="1"/>
          </p:cNvSpPr>
          <p:nvPr/>
        </p:nvSpPr>
        <p:spPr bwMode="auto">
          <a:xfrm>
            <a:off x="5151438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7" name="Rectangle 115"/>
          <p:cNvSpPr>
            <a:spLocks noChangeArrowheads="1"/>
          </p:cNvSpPr>
          <p:nvPr/>
        </p:nvSpPr>
        <p:spPr bwMode="auto">
          <a:xfrm>
            <a:off x="6092825" y="392271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8" name="Rectangle 116"/>
          <p:cNvSpPr>
            <a:spLocks noChangeArrowheads="1"/>
          </p:cNvSpPr>
          <p:nvPr/>
        </p:nvSpPr>
        <p:spPr bwMode="auto">
          <a:xfrm>
            <a:off x="7035800" y="392271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89" name="Rectangle 117"/>
          <p:cNvSpPr>
            <a:spLocks noChangeArrowheads="1"/>
          </p:cNvSpPr>
          <p:nvPr/>
        </p:nvSpPr>
        <p:spPr bwMode="auto">
          <a:xfrm>
            <a:off x="7977188" y="392271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0" name="Rectangle 118"/>
          <p:cNvSpPr>
            <a:spLocks noChangeArrowheads="1"/>
          </p:cNvSpPr>
          <p:nvPr/>
        </p:nvSpPr>
        <p:spPr bwMode="auto">
          <a:xfrm>
            <a:off x="42005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1" name="Rectangle 119"/>
          <p:cNvSpPr>
            <a:spLocks noChangeArrowheads="1"/>
          </p:cNvSpPr>
          <p:nvPr/>
        </p:nvSpPr>
        <p:spPr bwMode="auto">
          <a:xfrm>
            <a:off x="5151438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2" name="Rectangle 120"/>
          <p:cNvSpPr>
            <a:spLocks noChangeArrowheads="1"/>
          </p:cNvSpPr>
          <p:nvPr/>
        </p:nvSpPr>
        <p:spPr bwMode="auto">
          <a:xfrm>
            <a:off x="6092825" y="40798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3" name="Rectangle 121"/>
          <p:cNvSpPr>
            <a:spLocks noChangeArrowheads="1"/>
          </p:cNvSpPr>
          <p:nvPr/>
        </p:nvSpPr>
        <p:spPr bwMode="auto">
          <a:xfrm>
            <a:off x="7035800" y="40798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4" name="Rectangle 122"/>
          <p:cNvSpPr>
            <a:spLocks noChangeArrowheads="1"/>
          </p:cNvSpPr>
          <p:nvPr/>
        </p:nvSpPr>
        <p:spPr bwMode="auto">
          <a:xfrm>
            <a:off x="7977188" y="40798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5" name="Rectangle 123"/>
          <p:cNvSpPr>
            <a:spLocks noChangeArrowheads="1"/>
          </p:cNvSpPr>
          <p:nvPr/>
        </p:nvSpPr>
        <p:spPr bwMode="auto">
          <a:xfrm>
            <a:off x="42005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6" name="Rectangle 124"/>
          <p:cNvSpPr>
            <a:spLocks noChangeArrowheads="1"/>
          </p:cNvSpPr>
          <p:nvPr/>
        </p:nvSpPr>
        <p:spPr bwMode="auto">
          <a:xfrm>
            <a:off x="5151438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7" name="Rectangle 125"/>
          <p:cNvSpPr>
            <a:spLocks noChangeArrowheads="1"/>
          </p:cNvSpPr>
          <p:nvPr/>
        </p:nvSpPr>
        <p:spPr bwMode="auto">
          <a:xfrm>
            <a:off x="6092825" y="42370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8" name="Rectangle 126"/>
          <p:cNvSpPr>
            <a:spLocks noChangeArrowheads="1"/>
          </p:cNvSpPr>
          <p:nvPr/>
        </p:nvSpPr>
        <p:spPr bwMode="auto">
          <a:xfrm>
            <a:off x="7035800" y="42370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399" name="Rectangle 127"/>
          <p:cNvSpPr>
            <a:spLocks noChangeArrowheads="1"/>
          </p:cNvSpPr>
          <p:nvPr/>
        </p:nvSpPr>
        <p:spPr bwMode="auto">
          <a:xfrm>
            <a:off x="7977188" y="42370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0" name="Rectangle 128"/>
          <p:cNvSpPr>
            <a:spLocks noChangeArrowheads="1"/>
          </p:cNvSpPr>
          <p:nvPr/>
        </p:nvSpPr>
        <p:spPr bwMode="auto">
          <a:xfrm>
            <a:off x="42005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1" name="Rectangle 129"/>
          <p:cNvSpPr>
            <a:spLocks noChangeArrowheads="1"/>
          </p:cNvSpPr>
          <p:nvPr/>
        </p:nvSpPr>
        <p:spPr bwMode="auto">
          <a:xfrm>
            <a:off x="5151438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2" name="Rectangle 130"/>
          <p:cNvSpPr>
            <a:spLocks noChangeArrowheads="1"/>
          </p:cNvSpPr>
          <p:nvPr/>
        </p:nvSpPr>
        <p:spPr bwMode="auto">
          <a:xfrm>
            <a:off x="6092825" y="439261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3" name="Rectangle 131"/>
          <p:cNvSpPr>
            <a:spLocks noChangeArrowheads="1"/>
          </p:cNvSpPr>
          <p:nvPr/>
        </p:nvSpPr>
        <p:spPr bwMode="auto">
          <a:xfrm>
            <a:off x="7035800" y="439261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4" name="Rectangle 132"/>
          <p:cNvSpPr>
            <a:spLocks noChangeArrowheads="1"/>
          </p:cNvSpPr>
          <p:nvPr/>
        </p:nvSpPr>
        <p:spPr bwMode="auto">
          <a:xfrm>
            <a:off x="7977188" y="439261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5" name="Rectangle 133"/>
          <p:cNvSpPr>
            <a:spLocks noChangeArrowheads="1"/>
          </p:cNvSpPr>
          <p:nvPr/>
        </p:nvSpPr>
        <p:spPr bwMode="auto">
          <a:xfrm>
            <a:off x="42005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6" name="Rectangle 134"/>
          <p:cNvSpPr>
            <a:spLocks noChangeArrowheads="1"/>
          </p:cNvSpPr>
          <p:nvPr/>
        </p:nvSpPr>
        <p:spPr bwMode="auto">
          <a:xfrm>
            <a:off x="5151438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7" name="Rectangle 135"/>
          <p:cNvSpPr>
            <a:spLocks noChangeArrowheads="1"/>
          </p:cNvSpPr>
          <p:nvPr/>
        </p:nvSpPr>
        <p:spPr bwMode="auto">
          <a:xfrm>
            <a:off x="6092825" y="454977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8" name="Rectangle 136"/>
          <p:cNvSpPr>
            <a:spLocks noChangeArrowheads="1"/>
          </p:cNvSpPr>
          <p:nvPr/>
        </p:nvSpPr>
        <p:spPr bwMode="auto">
          <a:xfrm>
            <a:off x="7035800" y="454977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09" name="Rectangle 137"/>
          <p:cNvSpPr>
            <a:spLocks noChangeArrowheads="1"/>
          </p:cNvSpPr>
          <p:nvPr/>
        </p:nvSpPr>
        <p:spPr bwMode="auto">
          <a:xfrm>
            <a:off x="7977188" y="454977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0" name="Rectangle 138"/>
          <p:cNvSpPr>
            <a:spLocks noChangeArrowheads="1"/>
          </p:cNvSpPr>
          <p:nvPr/>
        </p:nvSpPr>
        <p:spPr bwMode="auto">
          <a:xfrm>
            <a:off x="42005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1" name="Rectangle 139"/>
          <p:cNvSpPr>
            <a:spLocks noChangeArrowheads="1"/>
          </p:cNvSpPr>
          <p:nvPr/>
        </p:nvSpPr>
        <p:spPr bwMode="auto">
          <a:xfrm>
            <a:off x="5151438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2" name="Rectangle 140"/>
          <p:cNvSpPr>
            <a:spLocks noChangeArrowheads="1"/>
          </p:cNvSpPr>
          <p:nvPr/>
        </p:nvSpPr>
        <p:spPr bwMode="auto">
          <a:xfrm>
            <a:off x="6092825" y="470693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3" name="Rectangle 141"/>
          <p:cNvSpPr>
            <a:spLocks noChangeArrowheads="1"/>
          </p:cNvSpPr>
          <p:nvPr/>
        </p:nvSpPr>
        <p:spPr bwMode="auto">
          <a:xfrm>
            <a:off x="7035800" y="470693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4" name="Rectangle 142"/>
          <p:cNvSpPr>
            <a:spLocks noChangeArrowheads="1"/>
          </p:cNvSpPr>
          <p:nvPr/>
        </p:nvSpPr>
        <p:spPr bwMode="auto">
          <a:xfrm>
            <a:off x="7977188" y="470693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5" name="Rectangle 143"/>
          <p:cNvSpPr>
            <a:spLocks noChangeArrowheads="1"/>
          </p:cNvSpPr>
          <p:nvPr/>
        </p:nvSpPr>
        <p:spPr bwMode="auto">
          <a:xfrm>
            <a:off x="42005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6" name="Rectangle 144"/>
          <p:cNvSpPr>
            <a:spLocks noChangeArrowheads="1"/>
          </p:cNvSpPr>
          <p:nvPr/>
        </p:nvSpPr>
        <p:spPr bwMode="auto">
          <a:xfrm>
            <a:off x="5151438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7" name="Rectangle 145"/>
          <p:cNvSpPr>
            <a:spLocks noChangeArrowheads="1"/>
          </p:cNvSpPr>
          <p:nvPr/>
        </p:nvSpPr>
        <p:spPr bwMode="auto">
          <a:xfrm>
            <a:off x="6092825" y="4864100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8" name="Rectangle 146"/>
          <p:cNvSpPr>
            <a:spLocks noChangeArrowheads="1"/>
          </p:cNvSpPr>
          <p:nvPr/>
        </p:nvSpPr>
        <p:spPr bwMode="auto">
          <a:xfrm>
            <a:off x="7035800" y="4864100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19" name="Rectangle 147"/>
          <p:cNvSpPr>
            <a:spLocks noChangeArrowheads="1"/>
          </p:cNvSpPr>
          <p:nvPr/>
        </p:nvSpPr>
        <p:spPr bwMode="auto">
          <a:xfrm>
            <a:off x="7977188" y="4864100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0" name="Rectangle 148"/>
          <p:cNvSpPr>
            <a:spLocks noChangeArrowheads="1"/>
          </p:cNvSpPr>
          <p:nvPr/>
        </p:nvSpPr>
        <p:spPr bwMode="auto">
          <a:xfrm>
            <a:off x="42005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1" name="Rectangle 149"/>
          <p:cNvSpPr>
            <a:spLocks noChangeArrowheads="1"/>
          </p:cNvSpPr>
          <p:nvPr/>
        </p:nvSpPr>
        <p:spPr bwMode="auto">
          <a:xfrm>
            <a:off x="5151438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2" name="Rectangle 150"/>
          <p:cNvSpPr>
            <a:spLocks noChangeArrowheads="1"/>
          </p:cNvSpPr>
          <p:nvPr/>
        </p:nvSpPr>
        <p:spPr bwMode="auto">
          <a:xfrm>
            <a:off x="6092825" y="5021263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3" name="Rectangle 151"/>
          <p:cNvSpPr>
            <a:spLocks noChangeArrowheads="1"/>
          </p:cNvSpPr>
          <p:nvPr/>
        </p:nvSpPr>
        <p:spPr bwMode="auto">
          <a:xfrm>
            <a:off x="7035800" y="5021263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4" name="Rectangle 152"/>
          <p:cNvSpPr>
            <a:spLocks noChangeArrowheads="1"/>
          </p:cNvSpPr>
          <p:nvPr/>
        </p:nvSpPr>
        <p:spPr bwMode="auto">
          <a:xfrm>
            <a:off x="7977188" y="5021263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5" name="Rectangle 153"/>
          <p:cNvSpPr>
            <a:spLocks noChangeArrowheads="1"/>
          </p:cNvSpPr>
          <p:nvPr/>
        </p:nvSpPr>
        <p:spPr bwMode="auto">
          <a:xfrm>
            <a:off x="42005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6" name="Rectangle 154"/>
          <p:cNvSpPr>
            <a:spLocks noChangeArrowheads="1"/>
          </p:cNvSpPr>
          <p:nvPr/>
        </p:nvSpPr>
        <p:spPr bwMode="auto">
          <a:xfrm>
            <a:off x="5151438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7" name="Rectangle 155"/>
          <p:cNvSpPr>
            <a:spLocks noChangeArrowheads="1"/>
          </p:cNvSpPr>
          <p:nvPr/>
        </p:nvSpPr>
        <p:spPr bwMode="auto">
          <a:xfrm>
            <a:off x="6092825" y="5178425"/>
            <a:ext cx="12700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8" name="Rectangle 156"/>
          <p:cNvSpPr>
            <a:spLocks noChangeArrowheads="1"/>
          </p:cNvSpPr>
          <p:nvPr/>
        </p:nvSpPr>
        <p:spPr bwMode="auto">
          <a:xfrm>
            <a:off x="7035800" y="5178425"/>
            <a:ext cx="11113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29" name="Rectangle 157"/>
          <p:cNvSpPr>
            <a:spLocks noChangeArrowheads="1"/>
          </p:cNvSpPr>
          <p:nvPr/>
        </p:nvSpPr>
        <p:spPr bwMode="auto">
          <a:xfrm>
            <a:off x="7977188" y="5178425"/>
            <a:ext cx="11112" cy="144463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0" name="Rectangle 158"/>
          <p:cNvSpPr>
            <a:spLocks noChangeArrowheads="1"/>
          </p:cNvSpPr>
          <p:nvPr/>
        </p:nvSpPr>
        <p:spPr bwMode="auto">
          <a:xfrm>
            <a:off x="42005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1" name="Rectangle 159"/>
          <p:cNvSpPr>
            <a:spLocks noChangeArrowheads="1"/>
          </p:cNvSpPr>
          <p:nvPr/>
        </p:nvSpPr>
        <p:spPr bwMode="auto">
          <a:xfrm>
            <a:off x="5151438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2" name="Rectangle 160"/>
          <p:cNvSpPr>
            <a:spLocks noChangeArrowheads="1"/>
          </p:cNvSpPr>
          <p:nvPr/>
        </p:nvSpPr>
        <p:spPr bwMode="auto">
          <a:xfrm>
            <a:off x="6092825" y="5335588"/>
            <a:ext cx="12700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3" name="Rectangle 161"/>
          <p:cNvSpPr>
            <a:spLocks noChangeArrowheads="1"/>
          </p:cNvSpPr>
          <p:nvPr/>
        </p:nvSpPr>
        <p:spPr bwMode="auto">
          <a:xfrm>
            <a:off x="7035800" y="5335588"/>
            <a:ext cx="11113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4" name="Rectangle 162"/>
          <p:cNvSpPr>
            <a:spLocks noChangeArrowheads="1"/>
          </p:cNvSpPr>
          <p:nvPr/>
        </p:nvSpPr>
        <p:spPr bwMode="auto">
          <a:xfrm>
            <a:off x="7977188" y="5335588"/>
            <a:ext cx="11112" cy="144462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5" name="Rectangle 163"/>
          <p:cNvSpPr>
            <a:spLocks noChangeArrowheads="1"/>
          </p:cNvSpPr>
          <p:nvPr/>
        </p:nvSpPr>
        <p:spPr bwMode="auto">
          <a:xfrm>
            <a:off x="42005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6" name="Rectangle 164"/>
          <p:cNvSpPr>
            <a:spLocks noChangeArrowheads="1"/>
          </p:cNvSpPr>
          <p:nvPr/>
        </p:nvSpPr>
        <p:spPr bwMode="auto">
          <a:xfrm>
            <a:off x="5151438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7" name="Rectangle 165"/>
          <p:cNvSpPr>
            <a:spLocks noChangeArrowheads="1"/>
          </p:cNvSpPr>
          <p:nvPr/>
        </p:nvSpPr>
        <p:spPr bwMode="auto">
          <a:xfrm>
            <a:off x="6092825" y="5491163"/>
            <a:ext cx="12700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8" name="Rectangle 166"/>
          <p:cNvSpPr>
            <a:spLocks noChangeArrowheads="1"/>
          </p:cNvSpPr>
          <p:nvPr/>
        </p:nvSpPr>
        <p:spPr bwMode="auto">
          <a:xfrm>
            <a:off x="7035800" y="5491163"/>
            <a:ext cx="11113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39" name="Rectangle 167"/>
          <p:cNvSpPr>
            <a:spLocks noChangeArrowheads="1"/>
          </p:cNvSpPr>
          <p:nvPr/>
        </p:nvSpPr>
        <p:spPr bwMode="auto">
          <a:xfrm>
            <a:off x="7977188" y="5491163"/>
            <a:ext cx="11112" cy="1460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0" name="Line 168"/>
          <p:cNvSpPr>
            <a:spLocks noChangeShapeType="1"/>
          </p:cNvSpPr>
          <p:nvPr/>
        </p:nvSpPr>
        <p:spPr bwMode="auto">
          <a:xfrm>
            <a:off x="3376613" y="15573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1" name="Line 169"/>
          <p:cNvSpPr>
            <a:spLocks noChangeShapeType="1"/>
          </p:cNvSpPr>
          <p:nvPr/>
        </p:nvSpPr>
        <p:spPr bwMode="auto">
          <a:xfrm>
            <a:off x="3376613" y="1712913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2" name="Line 170"/>
          <p:cNvSpPr>
            <a:spLocks noChangeShapeType="1"/>
          </p:cNvSpPr>
          <p:nvPr/>
        </p:nvSpPr>
        <p:spPr bwMode="auto">
          <a:xfrm>
            <a:off x="3376613" y="1870075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3" name="Line 171"/>
          <p:cNvSpPr>
            <a:spLocks noChangeShapeType="1"/>
          </p:cNvSpPr>
          <p:nvPr/>
        </p:nvSpPr>
        <p:spPr bwMode="auto">
          <a:xfrm>
            <a:off x="3376613" y="2027238"/>
            <a:ext cx="5491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4" name="Line 172"/>
          <p:cNvSpPr>
            <a:spLocks noChangeShapeType="1"/>
          </p:cNvSpPr>
          <p:nvPr/>
        </p:nvSpPr>
        <p:spPr bwMode="auto">
          <a:xfrm>
            <a:off x="3376613" y="2811463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5" name="Line 173"/>
          <p:cNvSpPr>
            <a:spLocks noChangeShapeType="1"/>
          </p:cNvSpPr>
          <p:nvPr/>
        </p:nvSpPr>
        <p:spPr bwMode="auto">
          <a:xfrm>
            <a:off x="3376613" y="2968625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6" name="Freeform 174"/>
          <p:cNvSpPr>
            <a:spLocks/>
          </p:cNvSpPr>
          <p:nvPr/>
        </p:nvSpPr>
        <p:spPr bwMode="auto">
          <a:xfrm>
            <a:off x="3435350" y="15938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7" name="Freeform 175"/>
          <p:cNvSpPr>
            <a:spLocks/>
          </p:cNvSpPr>
          <p:nvPr/>
        </p:nvSpPr>
        <p:spPr bwMode="auto">
          <a:xfrm>
            <a:off x="3856038" y="1593850"/>
            <a:ext cx="100012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8" name="Line 176"/>
          <p:cNvSpPr>
            <a:spLocks noChangeShapeType="1"/>
          </p:cNvSpPr>
          <p:nvPr/>
        </p:nvSpPr>
        <p:spPr bwMode="auto">
          <a:xfrm>
            <a:off x="3454400" y="1685925"/>
            <a:ext cx="4111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49" name="Freeform 177"/>
          <p:cNvSpPr>
            <a:spLocks/>
          </p:cNvSpPr>
          <p:nvPr/>
        </p:nvSpPr>
        <p:spPr bwMode="auto">
          <a:xfrm>
            <a:off x="3425825" y="1749425"/>
            <a:ext cx="100013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0" name="Freeform 178"/>
          <p:cNvSpPr>
            <a:spLocks/>
          </p:cNvSpPr>
          <p:nvPr/>
        </p:nvSpPr>
        <p:spPr bwMode="auto">
          <a:xfrm>
            <a:off x="4054475" y="17494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1" name="Line 179"/>
          <p:cNvSpPr>
            <a:spLocks noChangeShapeType="1"/>
          </p:cNvSpPr>
          <p:nvPr/>
        </p:nvSpPr>
        <p:spPr bwMode="auto">
          <a:xfrm>
            <a:off x="3484563" y="1843088"/>
            <a:ext cx="6413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2" name="Freeform 180"/>
          <p:cNvSpPr>
            <a:spLocks/>
          </p:cNvSpPr>
          <p:nvPr/>
        </p:nvSpPr>
        <p:spPr bwMode="auto">
          <a:xfrm>
            <a:off x="4056063" y="2230438"/>
            <a:ext cx="100012" cy="92075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3" name="Freeform 181"/>
          <p:cNvSpPr>
            <a:spLocks/>
          </p:cNvSpPr>
          <p:nvPr/>
        </p:nvSpPr>
        <p:spPr bwMode="auto">
          <a:xfrm>
            <a:off x="8031163" y="5524500"/>
            <a:ext cx="100012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4" name="Freeform 182"/>
          <p:cNvSpPr>
            <a:spLocks/>
          </p:cNvSpPr>
          <p:nvPr/>
        </p:nvSpPr>
        <p:spPr bwMode="auto">
          <a:xfrm>
            <a:off x="7921625" y="53705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5" name="Freeform 183"/>
          <p:cNvSpPr>
            <a:spLocks/>
          </p:cNvSpPr>
          <p:nvPr/>
        </p:nvSpPr>
        <p:spPr bwMode="auto">
          <a:xfrm>
            <a:off x="7861300" y="5049838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6" name="Freeform 184"/>
          <p:cNvSpPr>
            <a:spLocks/>
          </p:cNvSpPr>
          <p:nvPr/>
        </p:nvSpPr>
        <p:spPr bwMode="auto">
          <a:xfrm>
            <a:off x="5878513" y="4418013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7" name="Line 185"/>
          <p:cNvSpPr>
            <a:spLocks noChangeShapeType="1"/>
          </p:cNvSpPr>
          <p:nvPr/>
        </p:nvSpPr>
        <p:spPr bwMode="auto">
          <a:xfrm>
            <a:off x="5967413" y="40386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8" name="Freeform 186"/>
          <p:cNvSpPr>
            <a:spLocks/>
          </p:cNvSpPr>
          <p:nvPr/>
        </p:nvSpPr>
        <p:spPr bwMode="auto">
          <a:xfrm>
            <a:off x="5872163" y="39449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59" name="Freeform 187"/>
          <p:cNvSpPr>
            <a:spLocks/>
          </p:cNvSpPr>
          <p:nvPr/>
        </p:nvSpPr>
        <p:spPr bwMode="auto">
          <a:xfrm>
            <a:off x="6297613" y="395128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0" name="Freeform 188"/>
          <p:cNvSpPr>
            <a:spLocks/>
          </p:cNvSpPr>
          <p:nvPr/>
        </p:nvSpPr>
        <p:spPr bwMode="auto">
          <a:xfrm>
            <a:off x="66500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1" name="Freeform 189"/>
          <p:cNvSpPr>
            <a:spLocks/>
          </p:cNvSpPr>
          <p:nvPr/>
        </p:nvSpPr>
        <p:spPr bwMode="auto">
          <a:xfrm>
            <a:off x="6992938" y="42656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2" name="Line 190"/>
          <p:cNvSpPr>
            <a:spLocks noChangeShapeType="1"/>
          </p:cNvSpPr>
          <p:nvPr/>
        </p:nvSpPr>
        <p:spPr bwMode="auto">
          <a:xfrm>
            <a:off x="6724650" y="4359275"/>
            <a:ext cx="2778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3" name="Freeform 191"/>
          <p:cNvSpPr>
            <a:spLocks/>
          </p:cNvSpPr>
          <p:nvPr/>
        </p:nvSpPr>
        <p:spPr bwMode="auto">
          <a:xfrm>
            <a:off x="5797550" y="3476625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8"/>
              </a:cxn>
              <a:cxn ang="0">
                <a:pos x="127" y="118"/>
              </a:cxn>
              <a:cxn ang="0">
                <a:pos x="64" y="0"/>
              </a:cxn>
            </a:cxnLst>
            <a:rect l="0" t="0" r="r" b="b"/>
            <a:pathLst>
              <a:path w="127" h="118">
                <a:moveTo>
                  <a:pt x="64" y="0"/>
                </a:moveTo>
                <a:lnTo>
                  <a:pt x="0" y="118"/>
                </a:lnTo>
                <a:lnTo>
                  <a:pt x="127" y="118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4" name="Freeform 192"/>
          <p:cNvSpPr>
            <a:spLocks/>
          </p:cNvSpPr>
          <p:nvPr/>
        </p:nvSpPr>
        <p:spPr bwMode="auto">
          <a:xfrm>
            <a:off x="4206875" y="2359025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5" name="Freeform 193"/>
          <p:cNvSpPr>
            <a:spLocks/>
          </p:cNvSpPr>
          <p:nvPr/>
        </p:nvSpPr>
        <p:spPr bwMode="auto">
          <a:xfrm>
            <a:off x="5465763" y="2359025"/>
            <a:ext cx="101600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6" name="Line 194"/>
          <p:cNvSpPr>
            <a:spLocks noChangeShapeType="1"/>
          </p:cNvSpPr>
          <p:nvPr/>
        </p:nvSpPr>
        <p:spPr bwMode="auto">
          <a:xfrm>
            <a:off x="3905250" y="1990725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7" name="Freeform 195"/>
          <p:cNvSpPr>
            <a:spLocks/>
          </p:cNvSpPr>
          <p:nvPr/>
        </p:nvSpPr>
        <p:spPr bwMode="auto">
          <a:xfrm>
            <a:off x="3825875" y="189865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8" name="Freeform 196"/>
          <p:cNvSpPr>
            <a:spLocks/>
          </p:cNvSpPr>
          <p:nvPr/>
        </p:nvSpPr>
        <p:spPr bwMode="auto">
          <a:xfrm>
            <a:off x="4054475" y="189865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69" name="Freeform 197"/>
          <p:cNvSpPr>
            <a:spLocks/>
          </p:cNvSpPr>
          <p:nvPr/>
        </p:nvSpPr>
        <p:spPr bwMode="auto">
          <a:xfrm>
            <a:off x="4065588" y="2063750"/>
            <a:ext cx="100012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0" name="Freeform 198"/>
          <p:cNvSpPr>
            <a:spLocks/>
          </p:cNvSpPr>
          <p:nvPr/>
        </p:nvSpPr>
        <p:spPr bwMode="auto">
          <a:xfrm>
            <a:off x="3846513" y="2063750"/>
            <a:ext cx="98425" cy="93663"/>
          </a:xfrm>
          <a:custGeom>
            <a:avLst/>
            <a:gdLst/>
            <a:ahLst/>
            <a:cxnLst>
              <a:cxn ang="0">
                <a:pos x="61" y="0"/>
              </a:cxn>
              <a:cxn ang="0">
                <a:pos x="0" y="117"/>
              </a:cxn>
              <a:cxn ang="0">
                <a:pos x="125" y="117"/>
              </a:cxn>
              <a:cxn ang="0">
                <a:pos x="61" y="0"/>
              </a:cxn>
            </a:cxnLst>
            <a:rect l="0" t="0" r="r" b="b"/>
            <a:pathLst>
              <a:path w="125" h="117">
                <a:moveTo>
                  <a:pt x="61" y="0"/>
                </a:moveTo>
                <a:lnTo>
                  <a:pt x="0" y="117"/>
                </a:lnTo>
                <a:lnTo>
                  <a:pt x="125" y="117"/>
                </a:lnTo>
                <a:lnTo>
                  <a:pt x="61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1" name="Line 199"/>
          <p:cNvSpPr>
            <a:spLocks noChangeShapeType="1"/>
          </p:cNvSpPr>
          <p:nvPr/>
        </p:nvSpPr>
        <p:spPr bwMode="auto">
          <a:xfrm>
            <a:off x="3937000" y="2157413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2" name="Freeform 200"/>
          <p:cNvSpPr>
            <a:spLocks/>
          </p:cNvSpPr>
          <p:nvPr/>
        </p:nvSpPr>
        <p:spPr bwMode="auto">
          <a:xfrm>
            <a:off x="4206875" y="2692400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3" name="Freeform 201"/>
          <p:cNvSpPr>
            <a:spLocks/>
          </p:cNvSpPr>
          <p:nvPr/>
        </p:nvSpPr>
        <p:spPr bwMode="auto">
          <a:xfrm>
            <a:off x="5695950" y="2692400"/>
            <a:ext cx="101600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4" name="Line 202"/>
          <p:cNvSpPr>
            <a:spLocks noChangeShapeType="1"/>
          </p:cNvSpPr>
          <p:nvPr/>
        </p:nvSpPr>
        <p:spPr bwMode="auto">
          <a:xfrm>
            <a:off x="4295775" y="2784475"/>
            <a:ext cx="1430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5" name="Line 203"/>
          <p:cNvSpPr>
            <a:spLocks noChangeShapeType="1"/>
          </p:cNvSpPr>
          <p:nvPr/>
        </p:nvSpPr>
        <p:spPr bwMode="auto">
          <a:xfrm>
            <a:off x="4295775" y="2452688"/>
            <a:ext cx="11811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6" name="Freeform 204"/>
          <p:cNvSpPr>
            <a:spLocks/>
          </p:cNvSpPr>
          <p:nvPr/>
        </p:nvSpPr>
        <p:spPr bwMode="auto">
          <a:xfrm>
            <a:off x="4206875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7" name="Freeform 205"/>
          <p:cNvSpPr>
            <a:spLocks/>
          </p:cNvSpPr>
          <p:nvPr/>
        </p:nvSpPr>
        <p:spPr bwMode="auto">
          <a:xfrm>
            <a:off x="5156200" y="25257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8" name="Line 206"/>
          <p:cNvSpPr>
            <a:spLocks noChangeShapeType="1"/>
          </p:cNvSpPr>
          <p:nvPr/>
        </p:nvSpPr>
        <p:spPr bwMode="auto">
          <a:xfrm>
            <a:off x="4284663" y="2617788"/>
            <a:ext cx="920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79" name="Freeform 207"/>
          <p:cNvSpPr>
            <a:spLocks/>
          </p:cNvSpPr>
          <p:nvPr/>
        </p:nvSpPr>
        <p:spPr bwMode="auto">
          <a:xfrm>
            <a:off x="4725988" y="2847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0" name="Freeform 208"/>
          <p:cNvSpPr>
            <a:spLocks/>
          </p:cNvSpPr>
          <p:nvPr/>
        </p:nvSpPr>
        <p:spPr bwMode="auto">
          <a:xfrm>
            <a:off x="5626100" y="2847975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1" name="Line 209"/>
          <p:cNvSpPr>
            <a:spLocks noChangeShapeType="1"/>
          </p:cNvSpPr>
          <p:nvPr/>
        </p:nvSpPr>
        <p:spPr bwMode="auto">
          <a:xfrm>
            <a:off x="4826000" y="2941638"/>
            <a:ext cx="841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2" name="Freeform 210"/>
          <p:cNvSpPr>
            <a:spLocks/>
          </p:cNvSpPr>
          <p:nvPr/>
        </p:nvSpPr>
        <p:spPr bwMode="auto">
          <a:xfrm>
            <a:off x="5335588" y="3005138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6" y="118"/>
              </a:cxn>
              <a:cxn ang="0">
                <a:pos x="63" y="0"/>
              </a:cxn>
            </a:cxnLst>
            <a:rect l="0" t="0" r="r" b="b"/>
            <a:pathLst>
              <a:path w="126" h="118">
                <a:moveTo>
                  <a:pt x="63" y="0"/>
                </a:moveTo>
                <a:lnTo>
                  <a:pt x="0" y="118"/>
                </a:lnTo>
                <a:lnTo>
                  <a:pt x="126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3" name="Freeform 211"/>
          <p:cNvSpPr>
            <a:spLocks/>
          </p:cNvSpPr>
          <p:nvPr/>
        </p:nvSpPr>
        <p:spPr bwMode="auto">
          <a:xfrm>
            <a:off x="4233863" y="3005138"/>
            <a:ext cx="101600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8"/>
              </a:cxn>
              <a:cxn ang="0">
                <a:pos x="127" y="118"/>
              </a:cxn>
              <a:cxn ang="0">
                <a:pos x="63" y="0"/>
              </a:cxn>
            </a:cxnLst>
            <a:rect l="0" t="0" r="r" b="b"/>
            <a:pathLst>
              <a:path w="127" h="118">
                <a:moveTo>
                  <a:pt x="63" y="0"/>
                </a:moveTo>
                <a:lnTo>
                  <a:pt x="0" y="118"/>
                </a:lnTo>
                <a:lnTo>
                  <a:pt x="127" y="118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4" name="Line 212"/>
          <p:cNvSpPr>
            <a:spLocks noChangeShapeType="1"/>
          </p:cNvSpPr>
          <p:nvPr/>
        </p:nvSpPr>
        <p:spPr bwMode="auto">
          <a:xfrm>
            <a:off x="4303713" y="3098800"/>
            <a:ext cx="10731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5" name="Freeform 213"/>
          <p:cNvSpPr>
            <a:spLocks/>
          </p:cNvSpPr>
          <p:nvPr/>
        </p:nvSpPr>
        <p:spPr bwMode="auto">
          <a:xfrm>
            <a:off x="6097588" y="3162300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6" name="Freeform 214"/>
          <p:cNvSpPr>
            <a:spLocks/>
          </p:cNvSpPr>
          <p:nvPr/>
        </p:nvSpPr>
        <p:spPr bwMode="auto">
          <a:xfrm>
            <a:off x="5286375" y="3162300"/>
            <a:ext cx="100013" cy="93663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7" name="Line 215"/>
          <p:cNvSpPr>
            <a:spLocks noChangeShapeType="1"/>
          </p:cNvSpPr>
          <p:nvPr/>
        </p:nvSpPr>
        <p:spPr bwMode="auto">
          <a:xfrm>
            <a:off x="5367338" y="3255963"/>
            <a:ext cx="730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8" name="Freeform 216"/>
          <p:cNvSpPr>
            <a:spLocks/>
          </p:cNvSpPr>
          <p:nvPr/>
        </p:nvSpPr>
        <p:spPr bwMode="auto">
          <a:xfrm>
            <a:off x="5667375" y="3319463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89" name="Freeform 217"/>
          <p:cNvSpPr>
            <a:spLocks/>
          </p:cNvSpPr>
          <p:nvPr/>
        </p:nvSpPr>
        <p:spPr bwMode="auto">
          <a:xfrm>
            <a:off x="5981700" y="36337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0" name="Freeform 218"/>
          <p:cNvSpPr>
            <a:spLocks/>
          </p:cNvSpPr>
          <p:nvPr/>
        </p:nvSpPr>
        <p:spPr bwMode="auto">
          <a:xfrm>
            <a:off x="6454775" y="4092575"/>
            <a:ext cx="98425" cy="93663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117"/>
              </a:cxn>
              <a:cxn ang="0">
                <a:pos x="125" y="117"/>
              </a:cxn>
              <a:cxn ang="0">
                <a:pos x="62" y="0"/>
              </a:cxn>
            </a:cxnLst>
            <a:rect l="0" t="0" r="r" b="b"/>
            <a:pathLst>
              <a:path w="125" h="117">
                <a:moveTo>
                  <a:pt x="62" y="0"/>
                </a:moveTo>
                <a:lnTo>
                  <a:pt x="0" y="117"/>
                </a:lnTo>
                <a:lnTo>
                  <a:pt x="125" y="117"/>
                </a:lnTo>
                <a:lnTo>
                  <a:pt x="62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1" name="Freeform 219"/>
          <p:cNvSpPr>
            <a:spLocks/>
          </p:cNvSpPr>
          <p:nvPr/>
        </p:nvSpPr>
        <p:spPr bwMode="auto">
          <a:xfrm>
            <a:off x="7165975" y="4570413"/>
            <a:ext cx="100013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3" name="Rectangle 221"/>
          <p:cNvSpPr>
            <a:spLocks noChangeArrowheads="1"/>
          </p:cNvSpPr>
          <p:nvPr/>
        </p:nvSpPr>
        <p:spPr bwMode="auto">
          <a:xfrm>
            <a:off x="2571750" y="4724400"/>
            <a:ext cx="692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277813" indent="-277813"/>
            <a:r>
              <a:rPr lang="en-US" sz="900">
                <a:solidFill>
                  <a:srgbClr val="000000"/>
                </a:solidFill>
                <a:latin typeface="Arial" charset="0"/>
              </a:rPr>
              <a:t>Green Team </a:t>
            </a:r>
            <a:endParaRPr lang="en-US"/>
          </a:p>
        </p:txBody>
      </p:sp>
      <p:sp>
        <p:nvSpPr>
          <p:cNvPr id="822494" name="Freeform 222"/>
          <p:cNvSpPr>
            <a:spLocks/>
          </p:cNvSpPr>
          <p:nvPr/>
        </p:nvSpPr>
        <p:spPr bwMode="auto">
          <a:xfrm>
            <a:off x="7862888" y="4879975"/>
            <a:ext cx="100012" cy="93663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5" name="Freeform 223"/>
          <p:cNvSpPr>
            <a:spLocks/>
          </p:cNvSpPr>
          <p:nvPr/>
        </p:nvSpPr>
        <p:spPr bwMode="auto">
          <a:xfrm>
            <a:off x="7897813" y="5200650"/>
            <a:ext cx="100012" cy="92075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6" y="117"/>
              </a:cxn>
              <a:cxn ang="0">
                <a:pos x="63" y="0"/>
              </a:cxn>
            </a:cxnLst>
            <a:rect l="0" t="0" r="r" b="b"/>
            <a:pathLst>
              <a:path w="126" h="117">
                <a:moveTo>
                  <a:pt x="63" y="0"/>
                </a:moveTo>
                <a:lnTo>
                  <a:pt x="0" y="117"/>
                </a:lnTo>
                <a:lnTo>
                  <a:pt x="126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6" name="Line 224"/>
          <p:cNvSpPr>
            <a:spLocks noChangeShapeType="1"/>
          </p:cNvSpPr>
          <p:nvPr/>
        </p:nvSpPr>
        <p:spPr bwMode="auto">
          <a:xfrm>
            <a:off x="3352800" y="216535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7" name="Line 225"/>
          <p:cNvSpPr>
            <a:spLocks noChangeShapeType="1"/>
          </p:cNvSpPr>
          <p:nvPr/>
        </p:nvSpPr>
        <p:spPr bwMode="auto">
          <a:xfrm>
            <a:off x="3352800" y="2324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8" name="Line 226"/>
          <p:cNvSpPr>
            <a:spLocks noChangeShapeType="1"/>
          </p:cNvSpPr>
          <p:nvPr/>
        </p:nvSpPr>
        <p:spPr bwMode="auto">
          <a:xfrm>
            <a:off x="3352800" y="24511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499" name="Line 227"/>
          <p:cNvSpPr>
            <a:spLocks noChangeShapeType="1"/>
          </p:cNvSpPr>
          <p:nvPr/>
        </p:nvSpPr>
        <p:spPr bwMode="auto">
          <a:xfrm>
            <a:off x="3352800" y="2616200"/>
            <a:ext cx="549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0" name="Line 228"/>
          <p:cNvSpPr>
            <a:spLocks noChangeShapeType="1"/>
          </p:cNvSpPr>
          <p:nvPr/>
        </p:nvSpPr>
        <p:spPr bwMode="auto">
          <a:xfrm>
            <a:off x="3371850" y="31051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1" name="Line 229"/>
          <p:cNvSpPr>
            <a:spLocks noChangeShapeType="1"/>
          </p:cNvSpPr>
          <p:nvPr/>
        </p:nvSpPr>
        <p:spPr bwMode="auto">
          <a:xfrm>
            <a:off x="3352800" y="3251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2" name="Line 230"/>
          <p:cNvSpPr>
            <a:spLocks noChangeShapeType="1"/>
          </p:cNvSpPr>
          <p:nvPr/>
        </p:nvSpPr>
        <p:spPr bwMode="auto">
          <a:xfrm>
            <a:off x="3352800" y="3422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3" name="Line 231"/>
          <p:cNvSpPr>
            <a:spLocks noChangeShapeType="1"/>
          </p:cNvSpPr>
          <p:nvPr/>
        </p:nvSpPr>
        <p:spPr bwMode="auto">
          <a:xfrm>
            <a:off x="3352800" y="35814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4" name="Line 232"/>
          <p:cNvSpPr>
            <a:spLocks noChangeShapeType="1"/>
          </p:cNvSpPr>
          <p:nvPr/>
        </p:nvSpPr>
        <p:spPr bwMode="auto">
          <a:xfrm>
            <a:off x="3343275" y="37338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5" name="Line 233"/>
          <p:cNvSpPr>
            <a:spLocks noChangeShapeType="1"/>
          </p:cNvSpPr>
          <p:nvPr/>
        </p:nvSpPr>
        <p:spPr bwMode="auto">
          <a:xfrm>
            <a:off x="3352800" y="38862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6" name="Line 234"/>
          <p:cNvSpPr>
            <a:spLocks noChangeShapeType="1"/>
          </p:cNvSpPr>
          <p:nvPr/>
        </p:nvSpPr>
        <p:spPr bwMode="auto">
          <a:xfrm>
            <a:off x="3352800" y="40386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7" name="Line 235"/>
          <p:cNvSpPr>
            <a:spLocks noChangeShapeType="1"/>
          </p:cNvSpPr>
          <p:nvPr/>
        </p:nvSpPr>
        <p:spPr bwMode="auto">
          <a:xfrm>
            <a:off x="3352800" y="41910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8" name="Line 236"/>
          <p:cNvSpPr>
            <a:spLocks noChangeShapeType="1"/>
          </p:cNvSpPr>
          <p:nvPr/>
        </p:nvSpPr>
        <p:spPr bwMode="auto">
          <a:xfrm>
            <a:off x="3352800" y="43656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09" name="Line 237"/>
          <p:cNvSpPr>
            <a:spLocks noChangeShapeType="1"/>
          </p:cNvSpPr>
          <p:nvPr/>
        </p:nvSpPr>
        <p:spPr bwMode="auto">
          <a:xfrm>
            <a:off x="3352800" y="45148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0" name="Line 238"/>
          <p:cNvSpPr>
            <a:spLocks noChangeShapeType="1"/>
          </p:cNvSpPr>
          <p:nvPr/>
        </p:nvSpPr>
        <p:spPr bwMode="auto">
          <a:xfrm>
            <a:off x="3349625" y="4670425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1" name="Line 239"/>
          <p:cNvSpPr>
            <a:spLocks noChangeShapeType="1"/>
          </p:cNvSpPr>
          <p:nvPr/>
        </p:nvSpPr>
        <p:spPr bwMode="auto">
          <a:xfrm>
            <a:off x="3367088" y="4832350"/>
            <a:ext cx="5491162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2" name="Line 240"/>
          <p:cNvSpPr>
            <a:spLocks noChangeShapeType="1"/>
          </p:cNvSpPr>
          <p:nvPr/>
        </p:nvSpPr>
        <p:spPr bwMode="auto">
          <a:xfrm>
            <a:off x="3352800" y="4984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3" name="Line 241"/>
          <p:cNvSpPr>
            <a:spLocks noChangeShapeType="1"/>
          </p:cNvSpPr>
          <p:nvPr/>
        </p:nvSpPr>
        <p:spPr bwMode="auto">
          <a:xfrm>
            <a:off x="3352800" y="514350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4" name="Line 242"/>
          <p:cNvSpPr>
            <a:spLocks noChangeShapeType="1"/>
          </p:cNvSpPr>
          <p:nvPr/>
        </p:nvSpPr>
        <p:spPr bwMode="auto">
          <a:xfrm>
            <a:off x="3352800" y="52895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5" name="Line 243"/>
          <p:cNvSpPr>
            <a:spLocks noChangeShapeType="1"/>
          </p:cNvSpPr>
          <p:nvPr/>
        </p:nvSpPr>
        <p:spPr bwMode="auto">
          <a:xfrm>
            <a:off x="3352800" y="54546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6" name="Line 244"/>
          <p:cNvSpPr>
            <a:spLocks noChangeShapeType="1"/>
          </p:cNvSpPr>
          <p:nvPr/>
        </p:nvSpPr>
        <p:spPr bwMode="auto">
          <a:xfrm>
            <a:off x="3352800" y="5619750"/>
            <a:ext cx="5491163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7" name="Freeform 245"/>
          <p:cNvSpPr>
            <a:spLocks/>
          </p:cNvSpPr>
          <p:nvPr/>
        </p:nvSpPr>
        <p:spPr bwMode="auto">
          <a:xfrm>
            <a:off x="7316788" y="4735513"/>
            <a:ext cx="100012" cy="93662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0" y="117"/>
              </a:cxn>
              <a:cxn ang="0">
                <a:pos x="127" y="117"/>
              </a:cxn>
              <a:cxn ang="0">
                <a:pos x="63" y="0"/>
              </a:cxn>
            </a:cxnLst>
            <a:rect l="0" t="0" r="r" b="b"/>
            <a:pathLst>
              <a:path w="127" h="117">
                <a:moveTo>
                  <a:pt x="63" y="0"/>
                </a:moveTo>
                <a:lnTo>
                  <a:pt x="0" y="117"/>
                </a:lnTo>
                <a:lnTo>
                  <a:pt x="127" y="117"/>
                </a:lnTo>
                <a:lnTo>
                  <a:pt x="63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8" name="Freeform 246"/>
          <p:cNvSpPr>
            <a:spLocks/>
          </p:cNvSpPr>
          <p:nvPr/>
        </p:nvSpPr>
        <p:spPr bwMode="auto">
          <a:xfrm>
            <a:off x="5975350" y="3786188"/>
            <a:ext cx="100013" cy="9207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0" y="117"/>
              </a:cxn>
              <a:cxn ang="0">
                <a:pos x="127" y="117"/>
              </a:cxn>
              <a:cxn ang="0">
                <a:pos x="64" y="0"/>
              </a:cxn>
            </a:cxnLst>
            <a:rect l="0" t="0" r="r" b="b"/>
            <a:pathLst>
              <a:path w="127" h="117">
                <a:moveTo>
                  <a:pt x="64" y="0"/>
                </a:moveTo>
                <a:lnTo>
                  <a:pt x="0" y="117"/>
                </a:lnTo>
                <a:lnTo>
                  <a:pt x="127" y="117"/>
                </a:lnTo>
                <a:lnTo>
                  <a:pt x="64" y="0"/>
                </a:lnTo>
                <a:close/>
              </a:path>
            </a:pathLst>
          </a:custGeom>
          <a:solidFill>
            <a:srgbClr val="FF0000"/>
          </a:solidFill>
          <a:ln w="127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2519" name="Text Box 24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3731739" y="1322173"/>
            <a:ext cx="9717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27 Jan 2010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86606-88A7-487E-B645-1C5674D4289F}" type="slidenum">
              <a:rPr lang="en-US"/>
              <a:pPr/>
              <a:t>21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 …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20738"/>
            <a:ext cx="7739063" cy="4775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the major steps or actions the capture team will take associated with the following six </a:t>
            </a:r>
            <a:r>
              <a:rPr lang="en-US" i="1"/>
              <a:t>Win Strategy Factors</a:t>
            </a:r>
            <a:r>
              <a:rPr lang="en-US"/>
              <a:t> to get to a ‘Green’ evaluation:</a:t>
            </a:r>
          </a:p>
          <a:p>
            <a:pPr lvl="1">
              <a:lnSpc>
                <a:spcPct val="90000"/>
              </a:lnSpc>
            </a:pPr>
            <a:r>
              <a:rPr lang="en-US"/>
              <a:t>Customer Insight</a:t>
            </a:r>
          </a:p>
          <a:p>
            <a:pPr lvl="1">
              <a:lnSpc>
                <a:spcPct val="90000"/>
              </a:lnSpc>
            </a:pPr>
            <a:r>
              <a:rPr lang="en-US"/>
              <a:t>Competitive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Team/Organization</a:t>
            </a:r>
          </a:p>
          <a:p>
            <a:pPr lvl="1">
              <a:lnSpc>
                <a:spcPct val="90000"/>
              </a:lnSpc>
            </a:pPr>
            <a:r>
              <a:rPr lang="en-US"/>
              <a:t>Baseline Solution</a:t>
            </a:r>
          </a:p>
          <a:p>
            <a:pPr lvl="1">
              <a:lnSpc>
                <a:spcPct val="90000"/>
              </a:lnSpc>
            </a:pPr>
            <a:r>
              <a:rPr lang="en-US"/>
              <a:t>Risk/Program Management</a:t>
            </a:r>
          </a:p>
          <a:p>
            <a:pPr lvl="1">
              <a:lnSpc>
                <a:spcPct val="90000"/>
              </a:lnSpc>
            </a:pPr>
            <a:r>
              <a:rPr lang="en-US"/>
              <a:t>Business Case</a:t>
            </a:r>
          </a:p>
          <a:p>
            <a:pPr>
              <a:lnSpc>
                <a:spcPct val="90000"/>
              </a:lnSpc>
            </a:pPr>
            <a:r>
              <a:rPr lang="en-US"/>
              <a:t>Identify other capture events and actions planned to occur before the next Gate Review</a:t>
            </a:r>
          </a:p>
        </p:txBody>
      </p:sp>
      <p:sp>
        <p:nvSpPr>
          <p:cNvPr id="81613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each gate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6D17D-E7CA-41D3-B889-76489C4529F0}" type="slidenum">
              <a:rPr lang="en-US"/>
              <a:pPr/>
              <a:t>3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62100" y="0"/>
            <a:ext cx="7581900" cy="396875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19225" y="835025"/>
            <a:ext cx="5795963" cy="4775200"/>
          </a:xfrm>
        </p:spPr>
        <p:txBody>
          <a:bodyPr/>
          <a:lstStyle/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I.	Opportunity Overview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None/>
              <a:tabLst>
                <a:tab pos="685800" algn="l"/>
              </a:tabLst>
            </a:pPr>
            <a:r>
              <a:rPr lang="en-US"/>
              <a:t>II.	Customer Insight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Competitive Assessment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Risk/Program Management</a:t>
            </a:r>
          </a:p>
          <a:p>
            <a:pPr marL="685800" indent="-685800">
              <a:buClr>
                <a:schemeClr val="tx1"/>
              </a:buClr>
              <a:buFont typeface="Wingdings" pitchFamily="2" charset="2"/>
              <a:buAutoNum type="romanUcPeriod" startAt="3"/>
              <a:tabLst>
                <a:tab pos="685800" algn="l"/>
              </a:tabLst>
            </a:pPr>
            <a:r>
              <a:rPr lang="en-US"/>
              <a:t>Go Ahead Plan</a:t>
            </a:r>
          </a:p>
          <a:p>
            <a:pPr marL="685800" indent="-685800">
              <a:buFont typeface="Wingdings" pitchFamily="2" charset="2"/>
              <a:buNone/>
              <a:tabLst>
                <a:tab pos="685800" algn="l"/>
              </a:tabLst>
            </a:pPr>
            <a:endParaRPr lang="en-US"/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AABD8-52F6-4364-9D58-23ED291F6BCC}" type="slidenum">
              <a:rPr lang="en-US"/>
              <a:pPr/>
              <a:t>4</a:t>
            </a:fld>
            <a:endParaRPr lang="en-US"/>
          </a:p>
        </p:txBody>
      </p:sp>
      <p:sp>
        <p:nvSpPr>
          <p:cNvPr id="442370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I. OPPORTUNITY OVERVIEW</a:t>
            </a:r>
          </a:p>
        </p:txBody>
      </p:sp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1466850" y="1038225"/>
            <a:ext cx="6400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45712" rIns="91424" bIns="45712"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Program </a:t>
            </a:r>
            <a:r>
              <a:rPr lang="en-US" sz="2400" b="0" dirty="0" smtClean="0">
                <a:latin typeface="Arial" charset="0"/>
              </a:rPr>
              <a:t>Summary  </a:t>
            </a:r>
            <a:endParaRPr lang="en-US" sz="2400" b="0" dirty="0">
              <a:latin typeface="Arial" charset="0"/>
            </a:endParaRP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Opportunity Recap</a:t>
            </a:r>
          </a:p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Wingdings" pitchFamily="2" charset="2"/>
              <a:buChar char="§"/>
            </a:pPr>
            <a:r>
              <a:rPr lang="en-US" sz="2400" b="0" dirty="0">
                <a:latin typeface="Arial" charset="0"/>
              </a:rPr>
              <a:t>Strategic Value</a:t>
            </a: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6D31C-72AE-43D4-8182-C14E179E6109}" type="slidenum">
              <a:rPr lang="en-US"/>
              <a:pPr/>
              <a:t>5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Opportunity Program Summary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567" y="467833"/>
            <a:ext cx="8293396" cy="584790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b="1" u="sng" dirty="0" smtClean="0"/>
              <a:t>Provide NATO Response Force (NRF) Deployable CIS (DCIS)</a:t>
            </a:r>
            <a:endParaRPr lang="en-US" sz="1800" b="1" u="sng" dirty="0"/>
          </a:p>
          <a:p>
            <a:pPr>
              <a:buFont typeface="Wingdings" pitchFamily="2" charset="2"/>
              <a:buNone/>
            </a:pPr>
            <a:r>
              <a:rPr lang="en-US" sz="1800" b="1" u="sng" dirty="0" smtClean="0"/>
              <a:t>Host Nation:  NC3A</a:t>
            </a:r>
            <a:endParaRPr lang="en-US" sz="1800" b="1" u="sng" dirty="0"/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ManTech is Prime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Total ManTech Value:  Euro 1,488,137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O&amp;M – Annual O&amp;M costs are estimated at Euro 18,869 in 2010; Euro 45,919 in 2011; Euro 68,223 in 2012; Euro 156,112 in 2013climbing to Euro 357,344 in 2014.</a:t>
            </a:r>
          </a:p>
          <a:p>
            <a:pPr lvl="1">
              <a:lnSpc>
                <a:spcPct val="90000"/>
              </a:lnSpc>
            </a:pPr>
            <a:r>
              <a:rPr lang="en-US" sz="1500" dirty="0" smtClean="0">
                <a:solidFill>
                  <a:srgbClr val="0000FF"/>
                </a:solidFill>
              </a:rPr>
              <a:t>Voice and Data Communications to allow the exchange of information between HQ ISAF elements and the respective ISAF NNOs working at the Afghan Ministries outside the HQ USAF Compound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Local Area Networks: Restricted;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Voice:  Unclassified; Confidential; and Secret</a:t>
            </a:r>
          </a:p>
          <a:p>
            <a:pPr lvl="2">
              <a:buFont typeface="Arial" pitchFamily="34" charset="0"/>
              <a:buChar char="•"/>
            </a:pPr>
            <a:r>
              <a:rPr lang="en-US" sz="1500" dirty="0" smtClean="0">
                <a:solidFill>
                  <a:srgbClr val="0000FF"/>
                </a:solidFill>
              </a:rPr>
              <a:t>Secure Internet Connection:  Unclassified; Restricted; and Secret</a:t>
            </a:r>
            <a:endParaRPr lang="en-US" sz="1500" dirty="0">
              <a:solidFill>
                <a:srgbClr val="0000FF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u="sng" dirty="0"/>
          </a:p>
          <a:p>
            <a:endParaRPr lang="en-US" sz="2000" dirty="0"/>
          </a:p>
        </p:txBody>
      </p:sp>
      <p:sp>
        <p:nvSpPr>
          <p:cNvPr id="444420" name="Text Box 4"/>
          <p:cNvSpPr txBox="1">
            <a:spLocks noChangeArrowheads="1"/>
          </p:cNvSpPr>
          <p:nvPr/>
        </p:nvSpPr>
        <p:spPr bwMode="auto">
          <a:xfrm>
            <a:off x="987425" y="2006600"/>
            <a:ext cx="18415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endParaRPr lang="en-US"/>
          </a:p>
        </p:txBody>
      </p:sp>
      <p:sp>
        <p:nvSpPr>
          <p:cNvPr id="444427" name="Text Box 11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19F25-06DC-4A0C-B06A-8664103B24C5}" type="slidenum">
              <a:rPr lang="en-US"/>
              <a:pPr/>
              <a:t>6</a:t>
            </a:fld>
            <a:endParaRPr lang="en-US"/>
          </a:p>
        </p:txBody>
      </p:sp>
      <p:sp>
        <p:nvSpPr>
          <p:cNvPr id="818178" name="Text Box 2"/>
          <p:cNvSpPr txBox="1">
            <a:spLocks noChangeArrowheads="1"/>
          </p:cNvSpPr>
          <p:nvPr/>
        </p:nvSpPr>
        <p:spPr bwMode="auto">
          <a:xfrm>
            <a:off x="1466850" y="47625"/>
            <a:ext cx="7677150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i="1" dirty="0" smtClean="0"/>
              <a:t>Opportunity Recap – NRF DCIS - GovWin #7757</a:t>
            </a:r>
            <a:endParaRPr lang="en-US" sz="1800" i="1" dirty="0"/>
          </a:p>
        </p:txBody>
      </p:sp>
      <p:sp>
        <p:nvSpPr>
          <p:cNvPr id="818179" name="Rectangle 3"/>
          <p:cNvSpPr>
            <a:spLocks noChangeArrowheads="1"/>
          </p:cNvSpPr>
          <p:nvPr/>
        </p:nvSpPr>
        <p:spPr bwMode="auto">
          <a:xfrm>
            <a:off x="282575" y="4735513"/>
            <a:ext cx="8594725" cy="1535112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0" name="Rectangle 4"/>
          <p:cNvSpPr>
            <a:spLocks noChangeArrowheads="1"/>
          </p:cNvSpPr>
          <p:nvPr/>
        </p:nvSpPr>
        <p:spPr bwMode="auto">
          <a:xfrm>
            <a:off x="284163" y="4424363"/>
            <a:ext cx="914400" cy="247650"/>
          </a:xfrm>
          <a:prstGeom prst="rect">
            <a:avLst/>
          </a:prstGeom>
          <a:solidFill>
            <a:srgbClr val="CC66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Schedule</a:t>
            </a:r>
          </a:p>
        </p:txBody>
      </p:sp>
      <p:pic>
        <p:nvPicPr>
          <p:cNvPr id="8181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400" y="661988"/>
            <a:ext cx="8556625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181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746625"/>
            <a:ext cx="8601075" cy="217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183" name="Line 7"/>
          <p:cNvSpPr>
            <a:spLocks noChangeShapeType="1"/>
          </p:cNvSpPr>
          <p:nvPr/>
        </p:nvSpPr>
        <p:spPr bwMode="auto">
          <a:xfrm>
            <a:off x="4467225" y="800100"/>
            <a:ext cx="0" cy="2133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4" name="Rectangle 8"/>
          <p:cNvSpPr>
            <a:spLocks noChangeArrowheads="1"/>
          </p:cNvSpPr>
          <p:nvPr/>
        </p:nvSpPr>
        <p:spPr bwMode="auto">
          <a:xfrm>
            <a:off x="285750" y="781050"/>
            <a:ext cx="4181475" cy="1028700"/>
          </a:xfrm>
          <a:prstGeom prst="rect">
            <a:avLst/>
          </a:prstGeom>
          <a:solidFill>
            <a:srgbClr val="CCFFCC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5" name="Rectangle 9"/>
          <p:cNvSpPr>
            <a:spLocks noChangeArrowheads="1"/>
          </p:cNvSpPr>
          <p:nvPr/>
        </p:nvSpPr>
        <p:spPr bwMode="auto">
          <a:xfrm>
            <a:off x="285750" y="1819275"/>
            <a:ext cx="4181475" cy="1162050"/>
          </a:xfrm>
          <a:prstGeom prst="rect">
            <a:avLst/>
          </a:prstGeom>
          <a:solidFill>
            <a:srgbClr val="CCECFF">
              <a:alpha val="57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endParaRPr lang="en-US"/>
          </a:p>
        </p:txBody>
      </p:sp>
      <p:sp>
        <p:nvSpPr>
          <p:cNvPr id="818186" name="Line 10"/>
          <p:cNvSpPr>
            <a:spLocks noChangeShapeType="1"/>
          </p:cNvSpPr>
          <p:nvPr/>
        </p:nvSpPr>
        <p:spPr bwMode="auto">
          <a:xfrm>
            <a:off x="282575" y="1803400"/>
            <a:ext cx="4176713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 lIns="91424" tIns="45712" rIns="91424" bIns="45712"/>
          <a:lstStyle/>
          <a:p>
            <a:endParaRPr lang="en-US"/>
          </a:p>
        </p:txBody>
      </p:sp>
      <p:sp>
        <p:nvSpPr>
          <p:cNvPr id="818187" name="Text Box 11"/>
          <p:cNvSpPr txBox="1">
            <a:spLocks noChangeArrowheads="1"/>
          </p:cNvSpPr>
          <p:nvPr/>
        </p:nvSpPr>
        <p:spPr bwMode="auto">
          <a:xfrm>
            <a:off x="390525" y="819150"/>
            <a:ext cx="3981450" cy="1015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Customer:	</a:t>
            </a:r>
            <a:r>
              <a:rPr lang="en-US" sz="1000" dirty="0" smtClean="0">
                <a:latin typeface="Arial" charset="0"/>
              </a:rPr>
              <a:t>NATO (ISAF)</a:t>
            </a:r>
            <a:r>
              <a:rPr lang="en-US" sz="1000" dirty="0">
                <a:latin typeface="Arial" charset="0"/>
              </a:rPr>
              <a:t>	Capture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Value/Years:	</a:t>
            </a:r>
            <a:r>
              <a:rPr lang="en-US" sz="1000" dirty="0" smtClean="0">
                <a:latin typeface="Arial" charset="0"/>
              </a:rPr>
              <a:t>$</a:t>
            </a:r>
            <a:r>
              <a:rPr lang="en-US" sz="1000" dirty="0" smtClean="0"/>
              <a:t> 2.0 Million</a:t>
            </a:r>
            <a:r>
              <a:rPr lang="en-US" sz="1000" dirty="0">
                <a:latin typeface="Arial" charset="0"/>
              </a:rPr>
              <a:t>	Program Manager: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Prime/Sub:    </a:t>
            </a:r>
            <a:r>
              <a:rPr lang="en-US" sz="1000" dirty="0" smtClean="0">
                <a:latin typeface="Arial" charset="0"/>
              </a:rPr>
              <a:t>Prime</a:t>
            </a:r>
            <a:r>
              <a:rPr lang="en-US" sz="1000" dirty="0">
                <a:latin typeface="Arial" charset="0"/>
              </a:rPr>
              <a:t>	Technical Lead:</a:t>
            </a:r>
          </a:p>
          <a:p>
            <a:pPr marL="277813" indent="-277813" algn="l">
              <a:tabLst>
                <a:tab pos="800100" algn="l"/>
                <a:tab pos="1885950" algn="l"/>
              </a:tabLst>
            </a:pPr>
            <a:r>
              <a:rPr lang="en-US" sz="1000" dirty="0">
                <a:latin typeface="Arial" charset="0"/>
              </a:rPr>
              <a:t>Org. Unit:	</a:t>
            </a:r>
            <a:r>
              <a:rPr lang="en-US" sz="1000" dirty="0" smtClean="0">
                <a:latin typeface="Arial" charset="0"/>
              </a:rPr>
              <a:t>TSG/GCIS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88" name="Text Box 12"/>
          <p:cNvSpPr txBox="1">
            <a:spLocks noChangeArrowheads="1"/>
          </p:cNvSpPr>
          <p:nvPr/>
        </p:nvSpPr>
        <p:spPr bwMode="auto">
          <a:xfrm>
            <a:off x="381000" y="1831975"/>
            <a:ext cx="3981450" cy="7540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>
              <a:tabLst>
                <a:tab pos="2057400" algn="l"/>
              </a:tabLst>
            </a:pPr>
            <a:r>
              <a:rPr lang="en-US" sz="1000" dirty="0" err="1">
                <a:latin typeface="Arial" charset="0"/>
              </a:rPr>
              <a:t>Recompete</a:t>
            </a:r>
            <a:r>
              <a:rPr lang="en-US" sz="1000" dirty="0">
                <a:latin typeface="Arial" charset="0"/>
              </a:rPr>
              <a:t>/Incumbents:  </a:t>
            </a:r>
            <a:r>
              <a:rPr lang="en-US" sz="1000" dirty="0" smtClean="0">
                <a:latin typeface="Arial" charset="0"/>
              </a:rPr>
              <a:t>New Opportunity – No Incumbent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PGO: </a:t>
            </a:r>
            <a:r>
              <a:rPr lang="en-US" sz="1000" dirty="0" smtClean="0">
                <a:latin typeface="Arial" charset="0"/>
              </a:rPr>
              <a:t>75%</a:t>
            </a:r>
            <a:r>
              <a:rPr lang="en-US" sz="1000" dirty="0">
                <a:latin typeface="Arial" charset="0"/>
              </a:rPr>
              <a:t>	PWIN: </a:t>
            </a:r>
            <a:r>
              <a:rPr lang="en-US" sz="1000" dirty="0" smtClean="0">
                <a:latin typeface="Arial" charset="0"/>
              </a:rPr>
              <a:t>68%</a:t>
            </a:r>
            <a:endParaRPr lang="en-US" sz="1000" dirty="0">
              <a:latin typeface="Arial" charset="0"/>
            </a:endParaRPr>
          </a:p>
          <a:p>
            <a:pPr marL="277813" indent="-277813" algn="l">
              <a:tabLst>
                <a:tab pos="2057400" algn="l"/>
              </a:tabLst>
            </a:pPr>
            <a:r>
              <a:rPr lang="en-US" sz="1000" dirty="0">
                <a:latin typeface="Arial" charset="0"/>
              </a:rPr>
              <a:t>Projected Margin: </a:t>
            </a:r>
            <a:r>
              <a:rPr lang="en-US" sz="1000" dirty="0" smtClean="0">
                <a:latin typeface="Arial" charset="0"/>
              </a:rPr>
              <a:t>15%</a:t>
            </a:r>
            <a:endParaRPr lang="en-US" sz="1000" dirty="0">
              <a:latin typeface="Arial" charset="0"/>
            </a:endParaRPr>
          </a:p>
        </p:txBody>
      </p:sp>
      <p:sp>
        <p:nvSpPr>
          <p:cNvPr id="818189" name="Rectangle 13"/>
          <p:cNvSpPr>
            <a:spLocks noChangeArrowheads="1"/>
          </p:cNvSpPr>
          <p:nvPr/>
        </p:nvSpPr>
        <p:spPr bwMode="auto">
          <a:xfrm>
            <a:off x="1476375" y="4089400"/>
            <a:ext cx="7210425" cy="98425"/>
          </a:xfrm>
          <a:prstGeom prst="rect">
            <a:avLst/>
          </a:prstGeom>
          <a:gradFill rotWithShape="1">
            <a:gsLst>
              <a:gs pos="0">
                <a:srgbClr val="FF9900"/>
              </a:gs>
              <a:gs pos="100000">
                <a:srgbClr val="FFFF00"/>
              </a:gs>
            </a:gsLst>
            <a:lin ang="0" scaled="1"/>
          </a:gra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4" tIns="45712" rIns="91424" bIns="45712" anchor="ctr"/>
          <a:lstStyle/>
          <a:p>
            <a:pPr marL="277813" indent="-277813">
              <a:spcBef>
                <a:spcPct val="0"/>
              </a:spcBef>
              <a:buFont typeface="Wingdings" pitchFamily="2" charset="2"/>
              <a:buChar char="§"/>
            </a:pPr>
            <a:endParaRPr lang="en-US" sz="1500">
              <a:latin typeface="Arial" charset="0"/>
            </a:endParaRPr>
          </a:p>
        </p:txBody>
      </p:sp>
      <p:sp>
        <p:nvSpPr>
          <p:cNvPr id="818190" name="Text Box 14"/>
          <p:cNvSpPr txBox="1">
            <a:spLocks noChangeArrowheads="1"/>
          </p:cNvSpPr>
          <p:nvPr/>
        </p:nvSpPr>
        <p:spPr bwMode="auto">
          <a:xfrm>
            <a:off x="422274" y="5094288"/>
            <a:ext cx="3853163" cy="23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/>
            <a:r>
              <a:rPr lang="en-US" sz="1000" dirty="0">
                <a:latin typeface="Arial" charset="0"/>
              </a:rPr>
              <a:t>ManTech (TEAM</a:t>
            </a:r>
            <a:r>
              <a:rPr lang="en-US" sz="1000" dirty="0" smtClean="0">
                <a:latin typeface="Arial" charset="0"/>
              </a:rPr>
              <a:t>):  MGIS</a:t>
            </a:r>
            <a:endParaRPr lang="en-US" sz="1000" dirty="0">
              <a:latin typeface="Arial" charset="0"/>
            </a:endParaRPr>
          </a:p>
        </p:txBody>
      </p:sp>
      <p:sp>
        <p:nvSpPr>
          <p:cNvPr id="818192" name="Text Box 16"/>
          <p:cNvSpPr txBox="1">
            <a:spLocks noChangeArrowheads="1"/>
          </p:cNvSpPr>
          <p:nvPr/>
        </p:nvSpPr>
        <p:spPr bwMode="auto">
          <a:xfrm>
            <a:off x="2238487" y="394445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pic>
        <p:nvPicPr>
          <p:cNvPr id="818193" name="Picture 17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9075" y="4162425"/>
            <a:ext cx="488950" cy="423863"/>
          </a:xfrm>
          <a:prstGeom prst="rect">
            <a:avLst/>
          </a:prstGeom>
          <a:noFill/>
        </p:spPr>
      </p:pic>
      <p:sp>
        <p:nvSpPr>
          <p:cNvPr id="818194" name="Text Box 18"/>
          <p:cNvSpPr txBox="1">
            <a:spLocks noChangeArrowheads="1"/>
          </p:cNvSpPr>
          <p:nvPr/>
        </p:nvSpPr>
        <p:spPr bwMode="auto">
          <a:xfrm>
            <a:off x="7718425" y="4545013"/>
            <a:ext cx="727075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Award/ATP</a:t>
            </a:r>
          </a:p>
        </p:txBody>
      </p:sp>
      <p:pic>
        <p:nvPicPr>
          <p:cNvPr id="818195" name="Picture 19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4170363"/>
            <a:ext cx="488950" cy="423862"/>
          </a:xfrm>
          <a:prstGeom prst="rect">
            <a:avLst/>
          </a:prstGeom>
          <a:noFill/>
        </p:spPr>
      </p:pic>
      <p:sp>
        <p:nvSpPr>
          <p:cNvPr id="818196" name="Text Box 20"/>
          <p:cNvSpPr txBox="1">
            <a:spLocks noChangeArrowheads="1"/>
          </p:cNvSpPr>
          <p:nvPr/>
        </p:nvSpPr>
        <p:spPr bwMode="auto">
          <a:xfrm>
            <a:off x="5260975" y="4554538"/>
            <a:ext cx="83026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Proposal due</a:t>
            </a:r>
          </a:p>
        </p:txBody>
      </p:sp>
      <p:grpSp>
        <p:nvGrpSpPr>
          <p:cNvPr id="818197" name="Group 21"/>
          <p:cNvGrpSpPr>
            <a:grpSpLocks/>
          </p:cNvGrpSpPr>
          <p:nvPr/>
        </p:nvGrpSpPr>
        <p:grpSpPr bwMode="auto">
          <a:xfrm>
            <a:off x="4572000" y="4171950"/>
            <a:ext cx="488950" cy="584200"/>
            <a:chOff x="2754" y="2236"/>
            <a:chExt cx="308" cy="368"/>
          </a:xfrm>
        </p:grpSpPr>
        <p:pic>
          <p:nvPicPr>
            <p:cNvPr id="818198" name="Picture 22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54" y="2236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199" name="Text Box 23"/>
            <p:cNvSpPr txBox="1">
              <a:spLocks noChangeArrowheads="1"/>
            </p:cNvSpPr>
            <p:nvPr/>
          </p:nvSpPr>
          <p:spPr bwMode="auto">
            <a:xfrm>
              <a:off x="2786" y="2477"/>
              <a:ext cx="244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RFP</a:t>
              </a:r>
            </a:p>
          </p:txBody>
        </p:sp>
      </p:grpSp>
      <p:grpSp>
        <p:nvGrpSpPr>
          <p:cNvPr id="818200" name="Group 24"/>
          <p:cNvGrpSpPr>
            <a:grpSpLocks/>
          </p:cNvGrpSpPr>
          <p:nvPr/>
        </p:nvGrpSpPr>
        <p:grpSpPr bwMode="auto">
          <a:xfrm>
            <a:off x="3724275" y="4170363"/>
            <a:ext cx="488950" cy="584200"/>
            <a:chOff x="1626" y="2230"/>
            <a:chExt cx="308" cy="368"/>
          </a:xfrm>
        </p:grpSpPr>
        <p:pic>
          <p:nvPicPr>
            <p:cNvPr id="818201" name="Picture 25" descr="Triangle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26" y="2230"/>
              <a:ext cx="308" cy="267"/>
            </a:xfrm>
            <a:prstGeom prst="rect">
              <a:avLst/>
            </a:prstGeom>
            <a:noFill/>
          </p:spPr>
        </p:pic>
        <p:sp>
          <p:nvSpPr>
            <p:cNvPr id="818202" name="Text Box 26"/>
            <p:cNvSpPr txBox="1">
              <a:spLocks noChangeArrowheads="1"/>
            </p:cNvSpPr>
            <p:nvPr/>
          </p:nvSpPr>
          <p:spPr bwMode="auto">
            <a:xfrm>
              <a:off x="1634" y="2471"/>
              <a:ext cx="290" cy="1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1424" tIns="45712" rIns="91424" bIns="45712">
              <a:spAutoFit/>
            </a:bodyPr>
            <a:lstStyle/>
            <a:p>
              <a:pPr marL="277813" indent="-277813" algn="l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DRFP</a:t>
              </a:r>
            </a:p>
          </p:txBody>
        </p:sp>
      </p:grpSp>
      <p:sp>
        <p:nvSpPr>
          <p:cNvPr id="818203" name="Text Box 27"/>
          <p:cNvSpPr txBox="1">
            <a:spLocks noChangeArrowheads="1"/>
          </p:cNvSpPr>
          <p:nvPr/>
        </p:nvSpPr>
        <p:spPr bwMode="auto">
          <a:xfrm>
            <a:off x="4886325" y="776177"/>
            <a:ext cx="4257675" cy="2062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Description of </a:t>
            </a:r>
            <a:r>
              <a:rPr lang="en-US" dirty="0" smtClean="0"/>
              <a:t>Work:</a:t>
            </a:r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Scope:  </a:t>
            </a:r>
            <a:r>
              <a:rPr lang="en-US" sz="1000" dirty="0" smtClean="0">
                <a:solidFill>
                  <a:srgbClr val="0000FF"/>
                </a:solidFill>
              </a:rPr>
              <a:t>Provide NRF DCIS Transmission Components, CIS Components, Deployable CIS and Engineering &amp; Management Services</a:t>
            </a:r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Program </a:t>
            </a:r>
            <a:r>
              <a:rPr lang="en-US" dirty="0"/>
              <a:t>Schedule</a:t>
            </a:r>
            <a:r>
              <a:rPr lang="en-US" dirty="0" smtClean="0"/>
              <a:t>: (See Below)</a:t>
            </a:r>
            <a:endParaRPr lang="en-US" dirty="0"/>
          </a:p>
          <a:p>
            <a:pPr marL="277813" lvl="1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Key Deliverables: </a:t>
            </a:r>
            <a:r>
              <a:rPr lang="en-US" sz="1000" dirty="0" smtClean="0">
                <a:solidFill>
                  <a:srgbClr val="0000FF"/>
                </a:solidFill>
              </a:rPr>
              <a:t>Transmission components, satellite broadcast system, small communications &amp; information systems modules; hybrid extension modules; interface with Nations modules; network management modules VTC suites; site CIS support kits</a:t>
            </a:r>
            <a:endParaRPr lang="en-US" sz="1000" dirty="0" smtClean="0"/>
          </a:p>
          <a:p>
            <a:pPr marL="277813" indent="-277813" algn="l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/>
              <a:t>Pursuit </a:t>
            </a:r>
            <a:r>
              <a:rPr lang="en-US" dirty="0"/>
              <a:t>Issues</a:t>
            </a:r>
            <a:r>
              <a:rPr lang="en-US" dirty="0" smtClean="0"/>
              <a:t>: </a:t>
            </a:r>
            <a:r>
              <a:rPr lang="en-US" sz="1000" dirty="0" smtClean="0">
                <a:solidFill>
                  <a:srgbClr val="0000FF"/>
                </a:solidFill>
              </a:rPr>
              <a:t>Funding</a:t>
            </a:r>
            <a:endParaRPr lang="en-US" dirty="0"/>
          </a:p>
        </p:txBody>
      </p:sp>
      <p:sp>
        <p:nvSpPr>
          <p:cNvPr id="818204" name="Text Box 28"/>
          <p:cNvSpPr txBox="1">
            <a:spLocks noChangeArrowheads="1"/>
          </p:cNvSpPr>
          <p:nvPr/>
        </p:nvSpPr>
        <p:spPr bwMode="auto">
          <a:xfrm>
            <a:off x="2528888" y="4718050"/>
            <a:ext cx="40846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Landscape</a:t>
            </a:r>
          </a:p>
        </p:txBody>
      </p:sp>
      <p:sp>
        <p:nvSpPr>
          <p:cNvPr id="818205" name="Rectangle 29"/>
          <p:cNvSpPr>
            <a:spLocks noChangeArrowheads="1"/>
          </p:cNvSpPr>
          <p:nvPr/>
        </p:nvSpPr>
        <p:spPr bwMode="auto">
          <a:xfrm>
            <a:off x="3424238" y="3714750"/>
            <a:ext cx="182562" cy="182563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06" name="Line 30"/>
          <p:cNvSpPr>
            <a:spLocks noChangeShapeType="1"/>
          </p:cNvSpPr>
          <p:nvPr/>
        </p:nvSpPr>
        <p:spPr bwMode="auto">
          <a:xfrm flipV="1">
            <a:off x="6126163" y="36893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07" name="Line 31"/>
          <p:cNvSpPr>
            <a:spLocks noChangeShapeType="1"/>
          </p:cNvSpPr>
          <p:nvPr/>
        </p:nvSpPr>
        <p:spPr bwMode="auto">
          <a:xfrm flipV="1">
            <a:off x="7675563" y="3663950"/>
            <a:ext cx="12700" cy="246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18208" name="Picture 32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20913" y="4173538"/>
            <a:ext cx="488950" cy="423862"/>
          </a:xfrm>
          <a:prstGeom prst="rect">
            <a:avLst/>
          </a:prstGeom>
          <a:noFill/>
        </p:spPr>
      </p:pic>
      <p:sp>
        <p:nvSpPr>
          <p:cNvPr id="818209" name="Text Box 33"/>
          <p:cNvSpPr txBox="1">
            <a:spLocks noChangeArrowheads="1"/>
          </p:cNvSpPr>
          <p:nvPr/>
        </p:nvSpPr>
        <p:spPr bwMode="auto">
          <a:xfrm>
            <a:off x="2087563" y="4545013"/>
            <a:ext cx="801687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Industry Day</a:t>
            </a:r>
          </a:p>
        </p:txBody>
      </p:sp>
      <p:pic>
        <p:nvPicPr>
          <p:cNvPr id="818210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2575" y="2824163"/>
            <a:ext cx="8594725" cy="227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18211" name="Text Box 35"/>
          <p:cNvSpPr txBox="1">
            <a:spLocks noChangeArrowheads="1"/>
          </p:cNvSpPr>
          <p:nvPr/>
        </p:nvSpPr>
        <p:spPr bwMode="auto">
          <a:xfrm>
            <a:off x="3403600" y="2795588"/>
            <a:ext cx="2794000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>
                <a:solidFill>
                  <a:schemeClr val="bg1"/>
                </a:solidFill>
              </a:rPr>
              <a:t>Competitive Positioning</a:t>
            </a:r>
          </a:p>
        </p:txBody>
      </p:sp>
      <p:pic>
        <p:nvPicPr>
          <p:cNvPr id="818212" name="Picture 36" descr="Triangl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1100" y="4178300"/>
            <a:ext cx="488950" cy="423863"/>
          </a:xfrm>
          <a:prstGeom prst="rect">
            <a:avLst/>
          </a:prstGeom>
          <a:noFill/>
        </p:spPr>
      </p:pic>
      <p:sp>
        <p:nvSpPr>
          <p:cNvPr id="818213" name="Text Box 37"/>
          <p:cNvSpPr txBox="1">
            <a:spLocks noChangeArrowheads="1"/>
          </p:cNvSpPr>
          <p:nvPr/>
        </p:nvSpPr>
        <p:spPr bwMode="auto">
          <a:xfrm>
            <a:off x="6216650" y="4560888"/>
            <a:ext cx="531813" cy="20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>
                <a:latin typeface="Arial" charset="0"/>
              </a:rPr>
              <a:t>   Orals</a:t>
            </a:r>
          </a:p>
        </p:txBody>
      </p:sp>
      <p:grpSp>
        <p:nvGrpSpPr>
          <p:cNvPr id="818214" name="Group 38"/>
          <p:cNvGrpSpPr>
            <a:grpSpLocks/>
          </p:cNvGrpSpPr>
          <p:nvPr/>
        </p:nvGrpSpPr>
        <p:grpSpPr bwMode="auto">
          <a:xfrm>
            <a:off x="1524000" y="3095625"/>
            <a:ext cx="7115175" cy="877888"/>
            <a:chOff x="360" y="1950"/>
            <a:chExt cx="4482" cy="553"/>
          </a:xfrm>
        </p:grpSpPr>
        <p:grpSp>
          <p:nvGrpSpPr>
            <p:cNvPr id="818215" name="Group 39"/>
            <p:cNvGrpSpPr>
              <a:grpSpLocks/>
            </p:cNvGrpSpPr>
            <p:nvPr/>
          </p:nvGrpSpPr>
          <p:grpSpPr bwMode="auto">
            <a:xfrm>
              <a:off x="360" y="1950"/>
              <a:ext cx="1992" cy="553"/>
              <a:chOff x="360" y="1950"/>
              <a:chExt cx="1992" cy="553"/>
            </a:xfrm>
          </p:grpSpPr>
          <p:grpSp>
            <p:nvGrpSpPr>
              <p:cNvPr id="818216" name="Group 40"/>
              <p:cNvGrpSpPr>
                <a:grpSpLocks/>
              </p:cNvGrpSpPr>
              <p:nvPr/>
            </p:nvGrpSpPr>
            <p:grpSpPr bwMode="auto">
              <a:xfrm>
                <a:off x="360" y="1950"/>
                <a:ext cx="996" cy="553"/>
                <a:chOff x="360" y="1950"/>
                <a:chExt cx="996" cy="553"/>
              </a:xfrm>
            </p:grpSpPr>
            <p:sp>
              <p:nvSpPr>
                <p:cNvPr id="818217" name="Rectangle 41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8218" name="Rectangle 42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8219" name="Group 43"/>
              <p:cNvGrpSpPr>
                <a:grpSpLocks/>
              </p:cNvGrpSpPr>
              <p:nvPr/>
            </p:nvGrpSpPr>
            <p:grpSpPr bwMode="auto">
              <a:xfrm>
                <a:off x="1356" y="1950"/>
                <a:ext cx="996" cy="553"/>
                <a:chOff x="360" y="1950"/>
                <a:chExt cx="996" cy="553"/>
              </a:xfrm>
            </p:grpSpPr>
            <p:sp>
              <p:nvSpPr>
                <p:cNvPr id="8182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60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18221" name="Rectangle 45"/>
                <p:cNvSpPr>
                  <a:spLocks noChangeArrowheads="1"/>
                </p:cNvSpPr>
                <p:nvPr/>
              </p:nvSpPr>
              <p:spPr bwMode="auto">
                <a:xfrm>
                  <a:off x="858" y="1950"/>
                  <a:ext cx="498" cy="553"/>
                </a:xfrm>
                <a:prstGeom prst="rect">
                  <a:avLst/>
                </a:prstGeom>
                <a:gradFill rotWithShape="1">
                  <a:gsLst>
                    <a:gs pos="0">
                      <a:srgbClr val="FFFFCC"/>
                    </a:gs>
                    <a:gs pos="50000">
                      <a:srgbClr val="FFFFFF"/>
                    </a:gs>
                    <a:gs pos="100000">
                      <a:srgbClr val="FFFFCC"/>
                    </a:gs>
                  </a:gsLst>
                  <a:lin ang="0" scaled="1"/>
                </a:gra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lIns="91424" tIns="45712" rIns="91424" bIns="45712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18222" name="Group 46"/>
            <p:cNvGrpSpPr>
              <a:grpSpLocks/>
            </p:cNvGrpSpPr>
            <p:nvPr/>
          </p:nvGrpSpPr>
          <p:grpSpPr bwMode="auto">
            <a:xfrm>
              <a:off x="2352" y="1950"/>
              <a:ext cx="996" cy="553"/>
              <a:chOff x="360" y="1950"/>
              <a:chExt cx="996" cy="553"/>
            </a:xfrm>
          </p:grpSpPr>
          <p:sp>
            <p:nvSpPr>
              <p:cNvPr id="818223" name="Rectangle 47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4" name="Rectangle 48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818225" name="Group 49"/>
            <p:cNvGrpSpPr>
              <a:grpSpLocks/>
            </p:cNvGrpSpPr>
            <p:nvPr/>
          </p:nvGrpSpPr>
          <p:grpSpPr bwMode="auto">
            <a:xfrm>
              <a:off x="3348" y="1950"/>
              <a:ext cx="996" cy="553"/>
              <a:chOff x="360" y="1950"/>
              <a:chExt cx="996" cy="553"/>
            </a:xfrm>
          </p:grpSpPr>
          <p:sp>
            <p:nvSpPr>
              <p:cNvPr id="818226" name="Rectangle 50"/>
              <p:cNvSpPr>
                <a:spLocks noChangeArrowheads="1"/>
              </p:cNvSpPr>
              <p:nvPr/>
            </p:nvSpPr>
            <p:spPr bwMode="auto">
              <a:xfrm>
                <a:off x="360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18227" name="Rectangle 51"/>
              <p:cNvSpPr>
                <a:spLocks noChangeArrowheads="1"/>
              </p:cNvSpPr>
              <p:nvPr/>
            </p:nvSpPr>
            <p:spPr bwMode="auto">
              <a:xfrm>
                <a:off x="858" y="1950"/>
                <a:ext cx="498" cy="553"/>
              </a:xfrm>
              <a:prstGeom prst="rect">
                <a:avLst/>
              </a:prstGeom>
              <a:gradFill rotWithShape="1">
                <a:gsLst>
                  <a:gs pos="0">
                    <a:srgbClr val="FFFFCC"/>
                  </a:gs>
                  <a:gs pos="50000">
                    <a:srgbClr val="FFFFFF"/>
                  </a:gs>
                  <a:gs pos="100000">
                    <a:srgbClr val="FFFFCC"/>
                  </a:gs>
                </a:gsLst>
                <a:lin ang="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91424" tIns="45712" rIns="91424" bIns="45712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18228" name="Rectangle 52"/>
            <p:cNvSpPr>
              <a:spLocks noChangeArrowheads="1"/>
            </p:cNvSpPr>
            <p:nvPr/>
          </p:nvSpPr>
          <p:spPr bwMode="auto">
            <a:xfrm>
              <a:off x="4344" y="1950"/>
              <a:ext cx="498" cy="553"/>
            </a:xfrm>
            <a:prstGeom prst="rect">
              <a:avLst/>
            </a:prstGeom>
            <a:gradFill rotWithShape="1">
              <a:gsLst>
                <a:gs pos="0">
                  <a:srgbClr val="FFFFCC"/>
                </a:gs>
                <a:gs pos="50000">
                  <a:srgbClr val="FFFFFF"/>
                </a:gs>
                <a:gs pos="100000">
                  <a:srgbClr val="FFFFCC"/>
                </a:gs>
              </a:gsLst>
              <a:lin ang="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24" tIns="45712" rIns="91424" bIns="45712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18229" name="Line 53"/>
          <p:cNvSpPr>
            <a:spLocks noChangeShapeType="1"/>
          </p:cNvSpPr>
          <p:nvPr/>
        </p:nvSpPr>
        <p:spPr bwMode="auto">
          <a:xfrm>
            <a:off x="1533525" y="3657600"/>
            <a:ext cx="7105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endParaRPr lang="en-US"/>
          </a:p>
        </p:txBody>
      </p:sp>
      <p:sp>
        <p:nvSpPr>
          <p:cNvPr id="818230" name="Rectangle 54"/>
          <p:cNvSpPr>
            <a:spLocks noChangeArrowheads="1"/>
          </p:cNvSpPr>
          <p:nvPr/>
        </p:nvSpPr>
        <p:spPr bwMode="auto">
          <a:xfrm>
            <a:off x="41910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1" name="Rectangle 55"/>
          <p:cNvSpPr>
            <a:spLocks noChangeArrowheads="1"/>
          </p:cNvSpPr>
          <p:nvPr/>
        </p:nvSpPr>
        <p:spPr bwMode="auto">
          <a:xfrm>
            <a:off x="5029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2" name="Rectangle 56"/>
          <p:cNvSpPr>
            <a:spLocks noChangeArrowheads="1"/>
          </p:cNvSpPr>
          <p:nvPr/>
        </p:nvSpPr>
        <p:spPr bwMode="auto">
          <a:xfrm>
            <a:off x="5791200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3" name="Rectangle 57"/>
          <p:cNvSpPr>
            <a:spLocks noChangeArrowheads="1"/>
          </p:cNvSpPr>
          <p:nvPr/>
        </p:nvSpPr>
        <p:spPr bwMode="auto">
          <a:xfrm>
            <a:off x="6581775" y="3714750"/>
            <a:ext cx="182563" cy="182563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4" name="Rectangle 58"/>
          <p:cNvSpPr>
            <a:spLocks noChangeArrowheads="1"/>
          </p:cNvSpPr>
          <p:nvPr/>
        </p:nvSpPr>
        <p:spPr bwMode="auto">
          <a:xfrm>
            <a:off x="7315200" y="3714750"/>
            <a:ext cx="182563" cy="182563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35" name="Rectangle 59"/>
          <p:cNvSpPr>
            <a:spLocks noChangeArrowheads="1"/>
          </p:cNvSpPr>
          <p:nvPr/>
        </p:nvSpPr>
        <p:spPr bwMode="auto">
          <a:xfrm>
            <a:off x="8153400" y="3714750"/>
            <a:ext cx="182563" cy="18256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818236" name="Text Box 60"/>
          <p:cNvSpPr txBox="1">
            <a:spLocks noChangeArrowheads="1"/>
          </p:cNvSpPr>
          <p:nvPr/>
        </p:nvSpPr>
        <p:spPr bwMode="auto">
          <a:xfrm>
            <a:off x="1511300" y="3116263"/>
            <a:ext cx="800100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Value</a:t>
            </a:r>
          </a:p>
        </p:txBody>
      </p:sp>
      <p:sp>
        <p:nvSpPr>
          <p:cNvPr id="818237" name="Text Box 61"/>
          <p:cNvSpPr txBox="1">
            <a:spLocks noChangeArrowheads="1"/>
          </p:cNvSpPr>
          <p:nvPr/>
        </p:nvSpPr>
        <p:spPr bwMode="auto">
          <a:xfrm>
            <a:off x="2286000" y="3116263"/>
            <a:ext cx="871870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Estimated ManTech </a:t>
            </a:r>
            <a:r>
              <a:rPr lang="en-US" sz="700" dirty="0" smtClean="0">
                <a:latin typeface="Arial" charset="0"/>
              </a:rPr>
              <a:t>Bookings 2011</a:t>
            </a:r>
            <a:endParaRPr lang="en-US" sz="700" dirty="0">
              <a:latin typeface="Arial" charset="0"/>
            </a:endParaRPr>
          </a:p>
        </p:txBody>
      </p:sp>
      <p:sp>
        <p:nvSpPr>
          <p:cNvPr id="818238" name="Text Box 62"/>
          <p:cNvSpPr txBox="1">
            <a:spLocks noChangeArrowheads="1"/>
          </p:cNvSpPr>
          <p:nvPr/>
        </p:nvSpPr>
        <p:spPr bwMode="auto">
          <a:xfrm>
            <a:off x="3124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Customer Insight</a:t>
            </a:r>
          </a:p>
        </p:txBody>
      </p:sp>
      <p:sp>
        <p:nvSpPr>
          <p:cNvPr id="818239" name="Text Box 63"/>
          <p:cNvSpPr txBox="1">
            <a:spLocks noChangeArrowheads="1"/>
          </p:cNvSpPr>
          <p:nvPr/>
        </p:nvSpPr>
        <p:spPr bwMode="auto">
          <a:xfrm>
            <a:off x="3886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Competitive Assessment</a:t>
            </a:r>
          </a:p>
        </p:txBody>
      </p:sp>
      <p:sp>
        <p:nvSpPr>
          <p:cNvPr id="818240" name="Text Box 64"/>
          <p:cNvSpPr txBox="1">
            <a:spLocks noChangeArrowheads="1"/>
          </p:cNvSpPr>
          <p:nvPr/>
        </p:nvSpPr>
        <p:spPr bwMode="auto">
          <a:xfrm>
            <a:off x="4648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>
                <a:latin typeface="Arial" charset="0"/>
              </a:rPr>
              <a:t>Team/ Organization</a:t>
            </a:r>
          </a:p>
        </p:txBody>
      </p:sp>
      <p:sp>
        <p:nvSpPr>
          <p:cNvPr id="818241" name="Text Box 65"/>
          <p:cNvSpPr txBox="1">
            <a:spLocks noChangeArrowheads="1"/>
          </p:cNvSpPr>
          <p:nvPr/>
        </p:nvSpPr>
        <p:spPr bwMode="auto">
          <a:xfrm>
            <a:off x="5435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Baseline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Solution</a:t>
            </a:r>
          </a:p>
        </p:txBody>
      </p:sp>
      <p:sp>
        <p:nvSpPr>
          <p:cNvPr id="818242" name="Text Box 66"/>
          <p:cNvSpPr txBox="1">
            <a:spLocks noChangeArrowheads="1"/>
          </p:cNvSpPr>
          <p:nvPr/>
        </p:nvSpPr>
        <p:spPr bwMode="auto">
          <a:xfrm>
            <a:off x="62484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Risk/Program Management</a:t>
            </a:r>
          </a:p>
        </p:txBody>
      </p:sp>
      <p:sp>
        <p:nvSpPr>
          <p:cNvPr id="818243" name="Text Box 67"/>
          <p:cNvSpPr txBox="1">
            <a:spLocks noChangeArrowheads="1"/>
          </p:cNvSpPr>
          <p:nvPr/>
        </p:nvSpPr>
        <p:spPr bwMode="auto">
          <a:xfrm>
            <a:off x="7061200" y="3116263"/>
            <a:ext cx="800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Business Case</a:t>
            </a:r>
          </a:p>
        </p:txBody>
      </p:sp>
      <p:sp>
        <p:nvSpPr>
          <p:cNvPr id="818244" name="Text Box 68"/>
          <p:cNvSpPr txBox="1">
            <a:spLocks noChangeArrowheads="1"/>
          </p:cNvSpPr>
          <p:nvPr/>
        </p:nvSpPr>
        <p:spPr bwMode="auto">
          <a:xfrm>
            <a:off x="7848600" y="3116263"/>
            <a:ext cx="8001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Past</a:t>
            </a:r>
          </a:p>
          <a:p>
            <a:pPr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>
                <a:latin typeface="Arial" charset="0"/>
              </a:rPr>
              <a:t>Performance</a:t>
            </a:r>
          </a:p>
        </p:txBody>
      </p:sp>
      <p:sp>
        <p:nvSpPr>
          <p:cNvPr id="818245" name="Line 69"/>
          <p:cNvSpPr>
            <a:spLocks noChangeShapeType="1"/>
          </p:cNvSpPr>
          <p:nvPr/>
        </p:nvSpPr>
        <p:spPr bwMode="auto">
          <a:xfrm flipV="1">
            <a:off x="6858000" y="3697288"/>
            <a:ext cx="4763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8246" name="Text Box 70"/>
          <p:cNvSpPr txBox="1">
            <a:spLocks noChangeArrowheads="1"/>
          </p:cNvSpPr>
          <p:nvPr/>
        </p:nvSpPr>
        <p:spPr bwMode="auto">
          <a:xfrm>
            <a:off x="15113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7" name="Text Box 71"/>
          <p:cNvSpPr txBox="1">
            <a:spLocks noChangeArrowheads="1"/>
          </p:cNvSpPr>
          <p:nvPr/>
        </p:nvSpPr>
        <p:spPr bwMode="auto">
          <a:xfrm>
            <a:off x="2336800" y="3657600"/>
            <a:ext cx="800100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algn="l">
              <a:lnSpc>
                <a:spcPct val="100000"/>
              </a:lnSpc>
              <a:spcBef>
                <a:spcPct val="5000"/>
              </a:spcBef>
              <a:spcAft>
                <a:spcPct val="5000"/>
              </a:spcAft>
            </a:pPr>
            <a:r>
              <a:rPr lang="en-US" sz="700" dirty="0" smtClean="0">
                <a:latin typeface="Arial" charset="0"/>
              </a:rPr>
              <a:t>$ 25,000,000</a:t>
            </a:r>
            <a:endParaRPr lang="en-US" sz="700" dirty="0">
              <a:latin typeface="Arial" charset="0"/>
            </a:endParaRPr>
          </a:p>
        </p:txBody>
      </p:sp>
      <p:sp>
        <p:nvSpPr>
          <p:cNvPr id="818248" name="Rectangle 72"/>
          <p:cNvSpPr>
            <a:spLocks noChangeArrowheads="1"/>
          </p:cNvSpPr>
          <p:nvPr/>
        </p:nvSpPr>
        <p:spPr bwMode="auto">
          <a:xfrm>
            <a:off x="3421063" y="3719513"/>
            <a:ext cx="182562" cy="182562"/>
          </a:xfrm>
          <a:prstGeom prst="rect">
            <a:avLst/>
          </a:prstGeom>
          <a:solidFill>
            <a:srgbClr val="3399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24" tIns="45712" rIns="91424" bIns="45712" anchor="ctr"/>
          <a:lstStyle/>
          <a:p>
            <a:pPr marL="277813" indent="-277813"/>
            <a:endParaRPr lang="en-US" dirty="0">
              <a:solidFill>
                <a:srgbClr val="339966"/>
              </a:solidFill>
              <a:latin typeface="Arial" charset="0"/>
            </a:endParaRPr>
          </a:p>
        </p:txBody>
      </p:sp>
      <p:sp>
        <p:nvSpPr>
          <p:cNvPr id="818249" name="Text Box 73"/>
          <p:cNvSpPr txBox="1">
            <a:spLocks noChangeArrowheads="1"/>
          </p:cNvSpPr>
          <p:nvPr/>
        </p:nvSpPr>
        <p:spPr bwMode="auto">
          <a:xfrm>
            <a:off x="7712075" y="3927475"/>
            <a:ext cx="765175" cy="201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(month/day)</a:t>
            </a:r>
            <a:endParaRPr lang="en-US" sz="800" dirty="0">
              <a:latin typeface="Arial" charset="0"/>
            </a:endParaRPr>
          </a:p>
        </p:txBody>
      </p:sp>
      <p:sp>
        <p:nvSpPr>
          <p:cNvPr id="818250" name="Text Box 74"/>
          <p:cNvSpPr txBox="1">
            <a:spLocks noChangeArrowheads="1"/>
          </p:cNvSpPr>
          <p:nvPr/>
        </p:nvSpPr>
        <p:spPr bwMode="auto">
          <a:xfrm>
            <a:off x="6281369" y="3925887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1" name="Text Box 75"/>
          <p:cNvSpPr txBox="1">
            <a:spLocks noChangeArrowheads="1"/>
          </p:cNvSpPr>
          <p:nvPr/>
        </p:nvSpPr>
        <p:spPr bwMode="auto">
          <a:xfrm>
            <a:off x="5300663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2" name="Text Box 76"/>
          <p:cNvSpPr txBox="1">
            <a:spLocks noChangeArrowheads="1"/>
          </p:cNvSpPr>
          <p:nvPr/>
        </p:nvSpPr>
        <p:spPr bwMode="auto">
          <a:xfrm>
            <a:off x="4441825" y="3932238"/>
            <a:ext cx="62065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(2Q2010)</a:t>
            </a:r>
            <a:endParaRPr lang="en-US" sz="800" dirty="0">
              <a:latin typeface="Arial" charset="0"/>
            </a:endParaRPr>
          </a:p>
        </p:txBody>
      </p:sp>
      <p:sp>
        <p:nvSpPr>
          <p:cNvPr id="818253" name="Text Box 77"/>
          <p:cNvSpPr txBox="1">
            <a:spLocks noChangeArrowheads="1"/>
          </p:cNvSpPr>
          <p:nvPr/>
        </p:nvSpPr>
        <p:spPr bwMode="auto">
          <a:xfrm>
            <a:off x="3721691" y="3932238"/>
            <a:ext cx="428290" cy="2031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24" tIns="45712" rIns="91424" bIns="45712">
            <a:spAutoFit/>
          </a:bodyPr>
          <a:lstStyle/>
          <a:p>
            <a:pPr marL="277813" indent="-277813" algn="l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(N/A)</a:t>
            </a:r>
            <a:endParaRPr lang="en-US" sz="800" dirty="0">
              <a:latin typeface="Arial" charset="0"/>
            </a:endParaRPr>
          </a:p>
        </p:txBody>
      </p:sp>
      <p:sp>
        <p:nvSpPr>
          <p:cNvPr id="818255" name="Rectangle 79"/>
          <p:cNvSpPr>
            <a:spLocks noChangeArrowheads="1"/>
          </p:cNvSpPr>
          <p:nvPr/>
        </p:nvSpPr>
        <p:spPr bwMode="auto">
          <a:xfrm>
            <a:off x="122238" y="433388"/>
            <a:ext cx="52959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customer and briefly describe scope of work to be performed.</a:t>
            </a:r>
          </a:p>
        </p:txBody>
      </p:sp>
      <p:sp>
        <p:nvSpPr>
          <p:cNvPr id="818256" name="Text Box 80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82" name="Text Box 15"/>
          <p:cNvSpPr txBox="1">
            <a:spLocks noChangeArrowheads="1"/>
          </p:cNvSpPr>
          <p:nvPr/>
        </p:nvSpPr>
        <p:spPr bwMode="auto">
          <a:xfrm>
            <a:off x="4510216" y="5083175"/>
            <a:ext cx="4337222" cy="1169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24" tIns="45712" rIns="91424" bIns="45712">
            <a:spAutoFit/>
          </a:bodyPr>
          <a:lstStyle/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dirty="0" smtClean="0">
                <a:latin typeface="Arial" charset="0"/>
              </a:rPr>
              <a:t>);  Thales (FR)     </a:t>
            </a: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EADS (FR)</a:t>
            </a: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>
                <a:latin typeface="Arial" charset="0"/>
              </a:rPr>
              <a:t>Prime 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EMW (USA</a:t>
            </a:r>
            <a:r>
              <a:rPr lang="en-US" sz="1000" dirty="0" smtClean="0">
                <a:latin typeface="Arial" charset="0"/>
              </a:rPr>
              <a:t>)	</a:t>
            </a:r>
            <a:r>
              <a:rPr lang="en-US" sz="1000" u="sng" dirty="0" smtClean="0">
                <a:latin typeface="Arial" charset="0"/>
              </a:rPr>
              <a:t> 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Siemens (BE)</a:t>
            </a:r>
            <a:endParaRPr lang="en-US" sz="1000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endParaRPr lang="en-US" sz="1000" u="sng" dirty="0">
              <a:latin typeface="Arial" charset="0"/>
            </a:endParaRPr>
          </a:p>
          <a:p>
            <a:pPr marL="277813" indent="-277813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sz="1000" u="sng" dirty="0" smtClean="0">
                <a:latin typeface="Arial" charset="0"/>
              </a:rPr>
              <a:t>Prime (TEAM)</a:t>
            </a:r>
            <a:r>
              <a:rPr lang="en-US" sz="1000" dirty="0" smtClean="0">
                <a:latin typeface="Arial" charset="0"/>
              </a:rPr>
              <a:t>;  </a:t>
            </a:r>
            <a:r>
              <a:rPr lang="en-US" sz="1000" dirty="0" smtClean="0">
                <a:latin typeface="Arial" charset="0"/>
              </a:rPr>
              <a:t>BITS (USA) 	</a:t>
            </a:r>
            <a:r>
              <a:rPr lang="en-US" sz="1000" u="sng" dirty="0" smtClean="0">
                <a:latin typeface="Arial" charset="0"/>
              </a:rPr>
              <a:t>Prime </a:t>
            </a:r>
            <a:r>
              <a:rPr lang="en-US" sz="1000" u="sng" dirty="0">
                <a:latin typeface="Arial" charset="0"/>
              </a:rPr>
              <a:t>(TEAM</a:t>
            </a:r>
            <a:r>
              <a:rPr lang="en-US" sz="1000" u="sng" dirty="0" smtClean="0">
                <a:latin typeface="Arial" charset="0"/>
              </a:rPr>
              <a:t>)</a:t>
            </a:r>
            <a:r>
              <a:rPr lang="en-US" sz="1000" dirty="0" smtClean="0">
                <a:latin typeface="Arial" charset="0"/>
              </a:rPr>
              <a:t>;  ATCO </a:t>
            </a:r>
            <a:r>
              <a:rPr lang="en-US" sz="1000" dirty="0" err="1" smtClean="0">
                <a:latin typeface="Arial" charset="0"/>
              </a:rPr>
              <a:t>Frontec</a:t>
            </a:r>
            <a:r>
              <a:rPr lang="en-US" sz="1000" dirty="0" smtClean="0">
                <a:latin typeface="Arial" charset="0"/>
              </a:rPr>
              <a:t> (CA)</a:t>
            </a:r>
            <a:endParaRPr lang="en-US" sz="10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A6232-D33C-43C9-81E5-B4B05F12F55F}" type="slidenum">
              <a:rPr lang="en-US"/>
              <a:pPr/>
              <a:t>7</a:t>
            </a:fld>
            <a:endParaRPr lang="en-US"/>
          </a:p>
        </p:txBody>
      </p:sp>
      <p:sp>
        <p:nvSpPr>
          <p:cNvPr id="550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Strategic Value</a:t>
            </a:r>
          </a:p>
        </p:txBody>
      </p:sp>
      <p:sp>
        <p:nvSpPr>
          <p:cNvPr id="5509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8724" y="792480"/>
            <a:ext cx="8148828" cy="475723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2000" dirty="0" smtClean="0"/>
              <a:t>Follow-on Opportunities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ECPs to follow</a:t>
            </a:r>
            <a:endParaRPr lang="en-US" sz="1800" dirty="0"/>
          </a:p>
          <a:p>
            <a:pPr>
              <a:lnSpc>
                <a:spcPct val="70000"/>
              </a:lnSpc>
            </a:pPr>
            <a:r>
              <a:rPr lang="en-US" sz="2000" dirty="0"/>
              <a:t>Entry into New Market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Key Competitors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Thales (FR)	</a:t>
            </a:r>
            <a:r>
              <a:rPr lang="en-US" sz="1600" dirty="0" smtClean="0">
                <a:solidFill>
                  <a:srgbClr val="006699"/>
                </a:solidFill>
              </a:rPr>
              <a:t> ●</a:t>
            </a:r>
            <a:r>
              <a:rPr lang="en-US" sz="1600" dirty="0" smtClean="0"/>
              <a:t>  EADS (FR)</a:t>
            </a:r>
            <a:r>
              <a:rPr lang="en-US" sz="1600" dirty="0" smtClean="0">
                <a:solidFill>
                  <a:srgbClr val="006699"/>
                </a:solidFill>
              </a:rPr>
              <a:t>              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 BITS (US)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EMW (USA)	 </a:t>
            </a:r>
            <a:r>
              <a:rPr lang="en-US" sz="1400" dirty="0" smtClean="0">
                <a:solidFill>
                  <a:srgbClr val="006699"/>
                </a:solidFill>
              </a:rPr>
              <a:t>●</a:t>
            </a:r>
            <a:r>
              <a:rPr lang="en-US" sz="1600" dirty="0" smtClean="0"/>
              <a:t> ATCO </a:t>
            </a:r>
            <a:r>
              <a:rPr lang="en-US" sz="1600" dirty="0" err="1" smtClean="0"/>
              <a:t>Frontec</a:t>
            </a:r>
            <a:r>
              <a:rPr lang="en-US" sz="1600" dirty="0" smtClean="0"/>
              <a:t> (CA)</a:t>
            </a:r>
            <a:r>
              <a:rPr lang="en-US" sz="1400" dirty="0" smtClean="0">
                <a:solidFill>
                  <a:srgbClr val="006699"/>
                </a:solidFill>
              </a:rPr>
              <a:t>   ●</a:t>
            </a:r>
            <a:r>
              <a:rPr lang="en-US" sz="1600" dirty="0" smtClean="0"/>
              <a:t>  Siemens (BE)</a:t>
            </a:r>
          </a:p>
          <a:p>
            <a:pPr>
              <a:lnSpc>
                <a:spcPct val="70000"/>
              </a:lnSpc>
            </a:pPr>
            <a:r>
              <a:rPr lang="en-US" sz="2000" dirty="0" smtClean="0"/>
              <a:t>Addition </a:t>
            </a:r>
            <a:r>
              <a:rPr lang="en-US" sz="2000" dirty="0"/>
              <a:t>of New </a:t>
            </a:r>
            <a:r>
              <a:rPr lang="en-US" sz="2000" dirty="0" smtClean="0"/>
              <a:t>NATO Competency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/>
              <a:t>Relationship Building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Customer:  NC3A/NCSA</a:t>
            </a:r>
          </a:p>
          <a:p>
            <a:pPr lvl="1">
              <a:lnSpc>
                <a:spcPct val="70000"/>
              </a:lnSpc>
            </a:pPr>
            <a:r>
              <a:rPr lang="en-US" sz="1800" dirty="0" smtClean="0"/>
              <a:t>Teaming Partner:  MSCI</a:t>
            </a:r>
          </a:p>
          <a:p>
            <a:r>
              <a:rPr lang="en-US" sz="2000" dirty="0" smtClean="0"/>
              <a:t>Account Strategy</a:t>
            </a:r>
          </a:p>
          <a:p>
            <a:pPr lvl="1"/>
            <a:r>
              <a:rPr lang="en-US" sz="1800" dirty="0" smtClean="0"/>
              <a:t>Customer Penetration</a:t>
            </a:r>
          </a:p>
          <a:p>
            <a:pPr lvl="2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  <a:buFont typeface="Symbol" pitchFamily="18" charset="2"/>
              <a:buChar char="·"/>
            </a:pPr>
            <a:r>
              <a:rPr lang="en-US" sz="1600" dirty="0" smtClean="0"/>
              <a:t>New Product/Service</a:t>
            </a:r>
          </a:p>
          <a:p>
            <a:pPr lvl="1"/>
            <a:r>
              <a:rPr lang="en-US" sz="1800" dirty="0" smtClean="0"/>
              <a:t>Growth Objective </a:t>
            </a:r>
          </a:p>
          <a:p>
            <a:pPr lvl="1"/>
            <a:r>
              <a:rPr lang="en-US" sz="1800" dirty="0" smtClean="0"/>
              <a:t>Expansion Opportunity</a:t>
            </a:r>
          </a:p>
          <a:p>
            <a:pPr lvl="1">
              <a:lnSpc>
                <a:spcPct val="70000"/>
              </a:lnSpc>
            </a:pPr>
            <a:endParaRPr lang="en-US" sz="1800" dirty="0" smtClean="0"/>
          </a:p>
        </p:txBody>
      </p:sp>
      <p:sp>
        <p:nvSpPr>
          <p:cNvPr id="550920" name="Rectangle 8"/>
          <p:cNvSpPr>
            <a:spLocks noChangeArrowheads="1"/>
          </p:cNvSpPr>
          <p:nvPr/>
        </p:nvSpPr>
        <p:spPr bwMode="auto">
          <a:xfrm>
            <a:off x="122238" y="490538"/>
            <a:ext cx="61071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 algn="l">
              <a:lnSpc>
                <a:spcPct val="100000"/>
              </a:lnSpc>
              <a:spcBef>
                <a:spcPct val="25000"/>
              </a:spcBef>
              <a:spcAft>
                <a:spcPct val="25000"/>
              </a:spcAft>
            </a:pPr>
            <a:r>
              <a:rPr lang="en-US" i="1">
                <a:latin typeface="Arial" charset="0"/>
              </a:rPr>
              <a:t>Indicate how opportunity accomplishes Strategic Plan or Annual Operating Plan .</a:t>
            </a:r>
          </a:p>
        </p:txBody>
      </p:sp>
      <p:sp>
        <p:nvSpPr>
          <p:cNvPr id="550921" name="Text Box 9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42A1-923D-434C-BF61-851A3BE74454}" type="slidenum">
              <a:rPr lang="en-US"/>
              <a:pPr/>
              <a:t>8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71500" y="835025"/>
            <a:ext cx="8407400" cy="3267075"/>
          </a:xfrm>
        </p:spPr>
        <p:txBody>
          <a:bodyPr/>
          <a:lstStyle/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Customer Organization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Funding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Procurement Schedule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Positioning Against Opportunity</a:t>
            </a:r>
          </a:p>
          <a:p>
            <a:pPr marL="228600" indent="-228600" algn="l">
              <a:buFont typeface="Wingdings" pitchFamily="2" charset="2"/>
              <a:buChar char="§"/>
            </a:pPr>
            <a:r>
              <a:rPr lang="en-US"/>
              <a:t>Competing Teams </a:t>
            </a:r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  <a:p>
            <a:pPr marL="228600" indent="-228600" algn="l">
              <a:buFont typeface="Wingdings" pitchFamily="2" charset="2"/>
              <a:buChar char="§"/>
            </a:pPr>
            <a:endParaRPr lang="en-US"/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428750" y="-14288"/>
            <a:ext cx="7696200" cy="4762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/>
            <a:r>
              <a:rPr lang="en-US" sz="2800" i="1">
                <a:solidFill>
                  <a:srgbClr val="006699"/>
                </a:solidFill>
              </a:rPr>
              <a:t>II. CUSTOMER INSIGHT</a:t>
            </a:r>
          </a:p>
        </p:txBody>
      </p:sp>
      <p:sp>
        <p:nvSpPr>
          <p:cNvPr id="547846" name="Text Box 6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8AB94-8BEF-45AB-9B8A-3E9F70A7E854}" type="slidenum">
              <a:rPr lang="en-US"/>
              <a:pPr/>
              <a:t>9</a:t>
            </a:fld>
            <a:endParaRPr lang="en-US"/>
          </a:p>
        </p:txBody>
      </p:sp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Organization</a:t>
            </a:r>
          </a:p>
        </p:txBody>
      </p:sp>
      <p:sp>
        <p:nvSpPr>
          <p:cNvPr id="744453" name="Text Box 5"/>
          <p:cNvSpPr txBox="1">
            <a:spLocks noChangeArrowheads="1"/>
          </p:cNvSpPr>
          <p:nvPr/>
        </p:nvSpPr>
        <p:spPr bwMode="auto">
          <a:xfrm>
            <a:off x="7521575" y="6405563"/>
            <a:ext cx="1270000" cy="409575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1424" tIns="45712" rIns="91424" bIns="45712">
            <a:spAutoFit/>
          </a:bodyPr>
          <a:lstStyle/>
          <a:p>
            <a:pPr marL="277813" indent="-277813" algn="l"/>
            <a:r>
              <a:rPr lang="en-US" sz="800"/>
              <a:t>Gate First Used:  1 </a:t>
            </a:r>
          </a:p>
          <a:p>
            <a:pPr marL="277813" indent="-277813" algn="l"/>
            <a:r>
              <a:rPr lang="en-US" sz="800"/>
              <a:t>Update As Required</a:t>
            </a:r>
          </a:p>
        </p:txBody>
      </p:sp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023104" y="4462272"/>
            <a:ext cx="152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(NTM-I)</a:t>
            </a:r>
          </a:p>
          <a:p>
            <a:pPr algn="ctr"/>
            <a:r>
              <a:rPr lang="en-US" sz="1000" dirty="0" smtClean="0"/>
              <a:t>JCCC</a:t>
            </a:r>
            <a:endParaRPr lang="en-US" sz="1400" dirty="0"/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3773424" y="4474464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Area 7 Contract</a:t>
            </a:r>
          </a:p>
          <a:p>
            <a:pPr algn="ctr"/>
            <a:r>
              <a:rPr lang="en-US" sz="1000" dirty="0"/>
              <a:t>Secure VTC (ISAF</a:t>
            </a:r>
            <a:r>
              <a:rPr lang="en-US" sz="1000" dirty="0" smtClean="0"/>
              <a:t>)</a:t>
            </a:r>
          </a:p>
          <a:p>
            <a:pPr algn="ctr"/>
            <a:r>
              <a:rPr lang="en-US" sz="1000" dirty="0" smtClean="0"/>
              <a:t>VMR</a:t>
            </a:r>
            <a:endParaRPr lang="en-US" sz="1400" dirty="0"/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2542032" y="4486656"/>
            <a:ext cx="15240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SMIS Contract</a:t>
            </a:r>
            <a:endParaRPr lang="en-US" sz="1400" dirty="0"/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1456944" y="4486656"/>
            <a:ext cx="13716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/>
              <a:t>NTM-I (NCSA)</a:t>
            </a:r>
          </a:p>
          <a:p>
            <a:pPr algn="ctr"/>
            <a:r>
              <a:rPr lang="en-US" sz="1000" dirty="0"/>
              <a:t>Technical Support Contract  (NCSA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457200" y="1295400"/>
          <a:ext cx="8229600" cy="379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 Box 29"/>
          <p:cNvSpPr txBox="1">
            <a:spLocks noChangeArrowheads="1"/>
          </p:cNvSpPr>
          <p:nvPr/>
        </p:nvSpPr>
        <p:spPr bwMode="auto">
          <a:xfrm>
            <a:off x="6193536" y="4480560"/>
            <a:ext cx="1524000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Norway</a:t>
            </a:r>
          </a:p>
          <a:p>
            <a:pPr algn="ctr"/>
            <a:r>
              <a:rPr lang="en-US" sz="1000" dirty="0" smtClean="0"/>
              <a:t>Poland</a:t>
            </a:r>
          </a:p>
          <a:p>
            <a:pPr algn="ctr"/>
            <a:r>
              <a:rPr lang="en-US" sz="1000" dirty="0" smtClean="0"/>
              <a:t>Portugal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7431024" y="4486656"/>
            <a:ext cx="152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5193792" y="2353056"/>
            <a:ext cx="1072896" cy="23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SMIS *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2L3 Template">
  <a:themeElements>
    <a:clrScheme name="L2L3 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2L3 Template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L2L3 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2L3 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2L3 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24" tIns="45712" rIns="91424" bIns="45712" numCol="1" anchor="t" anchorCtr="0" compatLnSpc="1">
        <a:prstTxWarp prst="textNoShape">
          <a:avLst/>
        </a:prstTxWarp>
        <a:spAutoFit/>
      </a:bodyPr>
      <a:lstStyle>
        <a:defPPr marL="277813" marR="0" indent="-277813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30000"/>
          </a:spcAft>
          <a:buClr>
            <a:srgbClr val="006699"/>
          </a:buClr>
          <a:buSzTx/>
          <a:buFont typeface="Wingdings" pitchFamily="2" charset="2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Words>1142</Words>
  <PresentationFormat>On-screen Show (4:3)</PresentationFormat>
  <Paragraphs>394</Paragraphs>
  <Slides>21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LinksUpToDate>false</LinksUpToDate>
  <SharedDoc>false</SharedDoc>
  <HyperlinksChanged>false</HyperlinksChanged>
</Properties>
</file>